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-882" y="-12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06400" y="5029200"/>
            <a:ext cx="11582400" cy="9477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06400" y="5886450"/>
            <a:ext cx="11582400" cy="89535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7200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41310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8387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295400"/>
            <a:ext cx="55880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200" y="1295400"/>
            <a:ext cx="55880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15254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8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9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2523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09237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3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6442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66530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187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3708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76200"/>
            <a:ext cx="2844800" cy="6477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0" y="76200"/>
            <a:ext cx="8331200" cy="6477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0969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08001" y="76200"/>
            <a:ext cx="11366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 style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body" idx="1"/>
          </p:nvPr>
        </p:nvSpPr>
        <p:spPr bwMode="white">
          <a:xfrm>
            <a:off x="508000" y="1295400"/>
            <a:ext cx="113792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77" name="Rectangle 2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fld id="{6FAACAD5-2C7F-4A2F-A510-528F66350B58}" type="datetimeFigureOut">
              <a:rPr lang="vi-VN" smtClean="0"/>
              <a:t>21/09/2015</a:t>
            </a:fld>
            <a:endParaRPr lang="vi-VN"/>
          </a:p>
        </p:txBody>
      </p:sp>
      <p:sp>
        <p:nvSpPr>
          <p:cNvPr id="2078" name="Rectangle 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endParaRPr lang="vi-VN"/>
          </a:p>
        </p:txBody>
      </p:sp>
      <p:sp>
        <p:nvSpPr>
          <p:cNvPr id="2079" name="Rectangle 3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ahoma" panose="020B0604030504040204" pitchFamily="34" charset="0"/>
              </a:defRPr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704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e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Ti&#7871;ng%20&#7891;n%20trong%20s&#7843;n%20xu&#7845;t%20c&#244;ng%20nghi&#7879;p.3gp%20-%20YouTube.FLV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png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1000"/>
                    </a14:imgEffect>
                    <a14:imgEffect>
                      <a14:brightnessContrast bright="1000" contrast="24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1628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lvl="0" algn="ctr"/>
            <a:r>
              <a:rPr lang="en-US" sz="4000" b="1" dirty="0" smtClean="0"/>
              <a:t>BÀI </a:t>
            </a:r>
            <a:r>
              <a:rPr lang="en-US" sz="4000" b="1" dirty="0" smtClean="0"/>
              <a:t>3: </a:t>
            </a:r>
            <a:r>
              <a:rPr lang="en-US" sz="4000" b="1" dirty="0" smtClean="0">
                <a:latin typeface="+mn-lt"/>
              </a:rPr>
              <a:t>KỸ </a:t>
            </a:r>
            <a:r>
              <a:rPr lang="en-US" sz="4000" b="1" dirty="0">
                <a:latin typeface="+mn-lt"/>
              </a:rPr>
              <a:t>THUẬT VỆ SINH LAO </a:t>
            </a:r>
            <a:r>
              <a:rPr lang="en-US" sz="4000" b="1" dirty="0" smtClean="0">
                <a:latin typeface="+mn-lt"/>
              </a:rPr>
              <a:t>ĐỘNG</a:t>
            </a:r>
            <a:endParaRPr lang="vi-VN" sz="4000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6414" y="1359330"/>
            <a:ext cx="11148811" cy="3845716"/>
          </a:xfrm>
        </p:spPr>
        <p:txBody>
          <a:bodyPr>
            <a:noAutofit/>
          </a:bodyPr>
          <a:lstStyle/>
          <a:p>
            <a:pPr marL="0" lvl="2" algn="l">
              <a:spcBef>
                <a:spcPts val="1000"/>
              </a:spcBef>
            </a:pPr>
            <a:r>
              <a:rPr lang="en-US" sz="2200" b="1" dirty="0" smtClean="0">
                <a:solidFill>
                  <a:srgbClr val="FF0000"/>
                </a:solidFill>
              </a:rPr>
              <a:t>1. </a:t>
            </a:r>
            <a:r>
              <a:rPr lang="en-US" sz="2200" b="1" dirty="0" err="1" smtClean="0">
                <a:solidFill>
                  <a:srgbClr val="FF0000"/>
                </a:solidFill>
              </a:rPr>
              <a:t>Đối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tượng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và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nhiệm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vụ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nghiên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cứu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của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khoa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học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vệ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sinh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lao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động</a:t>
            </a:r>
            <a:r>
              <a:rPr lang="en-US" sz="2200" b="1" dirty="0" smtClean="0">
                <a:solidFill>
                  <a:srgbClr val="FF0000"/>
                </a:solidFill>
              </a:rPr>
              <a:t>.</a:t>
            </a:r>
            <a:endParaRPr lang="vi-VN" sz="2200" b="1" dirty="0">
              <a:solidFill>
                <a:srgbClr val="FF0000"/>
              </a:solidFill>
            </a:endParaRPr>
          </a:p>
          <a:p>
            <a:pPr algn="l"/>
            <a:r>
              <a:rPr lang="en-US" sz="2200" i="1" dirty="0" err="1"/>
              <a:t>Đối</a:t>
            </a:r>
            <a:r>
              <a:rPr lang="en-US" sz="2200" i="1" dirty="0"/>
              <a:t> </a:t>
            </a:r>
            <a:r>
              <a:rPr lang="en-US" sz="2200" i="1" dirty="0" err="1"/>
              <a:t>tượng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vệ</a:t>
            </a:r>
            <a:r>
              <a:rPr lang="en-US" sz="2200" dirty="0"/>
              <a:t> </a:t>
            </a:r>
            <a:r>
              <a:rPr lang="en-US" sz="2200" dirty="0" err="1"/>
              <a:t>sinh</a:t>
            </a:r>
            <a:r>
              <a:rPr lang="en-US" sz="2200" dirty="0"/>
              <a:t> </a:t>
            </a:r>
            <a:r>
              <a:rPr lang="en-US" sz="2200" dirty="0" err="1"/>
              <a:t>lao</a:t>
            </a:r>
            <a:r>
              <a:rPr lang="en-US" sz="2200" dirty="0"/>
              <a:t> </a:t>
            </a:r>
            <a:r>
              <a:rPr lang="en-US" sz="2200" dirty="0" err="1"/>
              <a:t>động</a:t>
            </a:r>
            <a:r>
              <a:rPr lang="en-US" sz="2200" dirty="0"/>
              <a:t>  </a:t>
            </a:r>
            <a:r>
              <a:rPr lang="en-US" sz="2200" dirty="0" err="1"/>
              <a:t>nghiên</a:t>
            </a:r>
            <a:r>
              <a:rPr lang="en-US" sz="2200" dirty="0"/>
              <a:t> </a:t>
            </a:r>
            <a:r>
              <a:rPr lang="en-US" sz="2200" dirty="0" err="1"/>
              <a:t>cứu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 smtClean="0"/>
              <a:t>: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err="1" smtClean="0"/>
              <a:t>Quá</a:t>
            </a:r>
            <a:r>
              <a:rPr lang="en-US" sz="2200" b="1" dirty="0" smtClean="0"/>
              <a:t> </a:t>
            </a:r>
            <a:r>
              <a:rPr lang="en-US" sz="2200" b="1" dirty="0" err="1"/>
              <a:t>trình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/>
              <a:t> </a:t>
            </a:r>
            <a:r>
              <a:rPr lang="en-US" sz="2200" b="1" dirty="0" err="1"/>
              <a:t>và</a:t>
            </a:r>
            <a:r>
              <a:rPr lang="en-US" sz="2200" b="1" dirty="0"/>
              <a:t> </a:t>
            </a:r>
            <a:r>
              <a:rPr lang="en-US" sz="2200" b="1" dirty="0" err="1"/>
              <a:t>sản</a:t>
            </a:r>
            <a:r>
              <a:rPr lang="en-US" sz="2200" b="1" dirty="0"/>
              <a:t> </a:t>
            </a:r>
            <a:r>
              <a:rPr lang="en-US" sz="2200" b="1" dirty="0" err="1"/>
              <a:t>xuất</a:t>
            </a:r>
            <a:r>
              <a:rPr lang="en-US" sz="2200" b="1" dirty="0"/>
              <a:t> </a:t>
            </a:r>
            <a:r>
              <a:rPr lang="en-US" sz="2200" b="1" dirty="0" err="1"/>
              <a:t>có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Nguyên</a:t>
            </a:r>
            <a:r>
              <a:rPr lang="en-US" sz="2200" b="1" dirty="0" smtClean="0"/>
              <a:t> </a:t>
            </a:r>
            <a:r>
              <a:rPr lang="en-US" sz="2200" b="1" dirty="0" err="1"/>
              <a:t>liệu</a:t>
            </a:r>
            <a:r>
              <a:rPr lang="en-US" sz="2200" b="1" dirty="0"/>
              <a:t>, </a:t>
            </a:r>
            <a:r>
              <a:rPr lang="en-US" sz="2200" b="1" dirty="0" err="1"/>
              <a:t>vật</a:t>
            </a:r>
            <a:r>
              <a:rPr lang="en-US" sz="2200" b="1" dirty="0"/>
              <a:t> </a:t>
            </a:r>
            <a:r>
              <a:rPr lang="en-US" sz="2200" b="1" dirty="0" err="1"/>
              <a:t>liệu</a:t>
            </a:r>
            <a:r>
              <a:rPr lang="en-US" sz="2200" b="1" dirty="0"/>
              <a:t>, </a:t>
            </a:r>
            <a:r>
              <a:rPr lang="en-US" sz="2200" b="1" dirty="0" err="1"/>
              <a:t>bán</a:t>
            </a:r>
            <a:r>
              <a:rPr lang="en-US" sz="2200" b="1" dirty="0"/>
              <a:t> </a:t>
            </a:r>
            <a:r>
              <a:rPr lang="en-US" sz="2200" b="1" dirty="0" err="1"/>
              <a:t>thành</a:t>
            </a:r>
            <a:r>
              <a:rPr lang="en-US" sz="2200" b="1" dirty="0"/>
              <a:t> </a:t>
            </a:r>
            <a:r>
              <a:rPr lang="en-US" sz="2200" b="1" dirty="0" err="1"/>
              <a:t>phẩm</a:t>
            </a:r>
            <a:r>
              <a:rPr lang="en-US" sz="2200" b="1" dirty="0"/>
              <a:t> </a:t>
            </a:r>
            <a:r>
              <a:rPr lang="en-US" sz="2200" b="1" dirty="0" err="1"/>
              <a:t>và</a:t>
            </a:r>
            <a:r>
              <a:rPr lang="en-US" sz="2200" b="1" dirty="0"/>
              <a:t> </a:t>
            </a:r>
            <a:r>
              <a:rPr lang="en-US" sz="2200" b="1" dirty="0" err="1"/>
              <a:t>vật</a:t>
            </a:r>
            <a:r>
              <a:rPr lang="en-US" sz="2200" b="1" dirty="0"/>
              <a:t> </a:t>
            </a:r>
            <a:r>
              <a:rPr lang="en-US" sz="2200" b="1" dirty="0" err="1"/>
              <a:t>thải</a:t>
            </a:r>
            <a:r>
              <a:rPr lang="en-US" sz="2200" b="1" dirty="0"/>
              <a:t> </a:t>
            </a:r>
            <a:r>
              <a:rPr lang="en-US" sz="2200" b="1" dirty="0" err="1"/>
              <a:t>ra</a:t>
            </a:r>
            <a:r>
              <a:rPr lang="en-US" sz="2200" b="1" dirty="0"/>
              <a:t> </a:t>
            </a:r>
            <a:r>
              <a:rPr lang="en-US" sz="2200" b="1" dirty="0" err="1"/>
              <a:t>có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Quá</a:t>
            </a:r>
            <a:r>
              <a:rPr lang="en-US" sz="2200" b="1" dirty="0" smtClean="0"/>
              <a:t> </a:t>
            </a:r>
            <a:r>
              <a:rPr lang="en-US" sz="2200" b="1" dirty="0" err="1"/>
              <a:t>trình</a:t>
            </a:r>
            <a:r>
              <a:rPr lang="en-US" sz="2200" b="1" dirty="0"/>
              <a:t> </a:t>
            </a:r>
            <a:r>
              <a:rPr lang="en-US" sz="2200" b="1" dirty="0" err="1"/>
              <a:t>sinh</a:t>
            </a:r>
            <a:r>
              <a:rPr lang="en-US" sz="2200" b="1" dirty="0"/>
              <a:t> </a:t>
            </a:r>
            <a:r>
              <a:rPr lang="en-US" sz="2200" b="1" dirty="0" err="1"/>
              <a:t>lý</a:t>
            </a:r>
            <a:r>
              <a:rPr lang="en-US" sz="2200" b="1" dirty="0"/>
              <a:t> </a:t>
            </a:r>
            <a:r>
              <a:rPr lang="en-US" sz="2200" b="1" dirty="0" err="1"/>
              <a:t>của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/>
              <a:t> </a:t>
            </a:r>
            <a:r>
              <a:rPr lang="en-US" sz="2200" b="1" dirty="0" err="1"/>
              <a:t>trong</a:t>
            </a:r>
            <a:r>
              <a:rPr lang="en-US" sz="2200" b="1" dirty="0"/>
              <a:t> </a:t>
            </a:r>
            <a:r>
              <a:rPr lang="en-US" sz="2200" b="1" dirty="0" err="1"/>
              <a:t>thời</a:t>
            </a:r>
            <a:r>
              <a:rPr lang="en-US" sz="2200" b="1" dirty="0"/>
              <a:t> </a:t>
            </a:r>
            <a:r>
              <a:rPr lang="en-US" sz="2200" b="1" dirty="0" err="1"/>
              <a:t>gian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Hoàn</a:t>
            </a:r>
            <a:r>
              <a:rPr lang="en-US" sz="2200" b="1" dirty="0" smtClean="0"/>
              <a:t> </a:t>
            </a:r>
            <a:r>
              <a:rPr lang="en-US" sz="2200" b="1" dirty="0" err="1"/>
              <a:t>cảnh</a:t>
            </a:r>
            <a:r>
              <a:rPr lang="en-US" sz="2200" b="1" dirty="0"/>
              <a:t>, </a:t>
            </a:r>
            <a:r>
              <a:rPr lang="en-US" sz="2200" b="1" dirty="0" err="1"/>
              <a:t>môi</a:t>
            </a:r>
            <a:r>
              <a:rPr lang="en-US" sz="2200" b="1" dirty="0"/>
              <a:t> </a:t>
            </a:r>
            <a:r>
              <a:rPr lang="en-US" sz="2200" b="1" dirty="0" err="1"/>
              <a:t>trường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/>
              <a:t> </a:t>
            </a:r>
            <a:r>
              <a:rPr lang="en-US" sz="2200" b="1" dirty="0" err="1"/>
              <a:t>của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Tình</a:t>
            </a:r>
            <a:r>
              <a:rPr lang="en-US" sz="2200" b="1" dirty="0" smtClean="0"/>
              <a:t> </a:t>
            </a:r>
            <a:r>
              <a:rPr lang="en-US" sz="2200" b="1" dirty="0" err="1"/>
              <a:t>hình</a:t>
            </a:r>
            <a:r>
              <a:rPr lang="en-US" sz="2200" b="1" dirty="0"/>
              <a:t> </a:t>
            </a:r>
            <a:r>
              <a:rPr lang="en-US" sz="2200" b="1" dirty="0" err="1"/>
              <a:t>sản</a:t>
            </a:r>
            <a:r>
              <a:rPr lang="en-US" sz="2200" b="1" dirty="0"/>
              <a:t> </a:t>
            </a:r>
            <a:r>
              <a:rPr lang="en-US" sz="2200" b="1" dirty="0" err="1"/>
              <a:t>xuất</a:t>
            </a:r>
            <a:r>
              <a:rPr lang="en-US" sz="2200" b="1" dirty="0"/>
              <a:t> </a:t>
            </a:r>
            <a:r>
              <a:rPr lang="en-US" sz="2200" b="1" dirty="0" err="1"/>
              <a:t>không</a:t>
            </a:r>
            <a:r>
              <a:rPr lang="en-US" sz="2200" b="1" dirty="0"/>
              <a:t> </a:t>
            </a:r>
            <a:r>
              <a:rPr lang="en-US" sz="2200" b="1" dirty="0" err="1"/>
              <a:t>hợp</a:t>
            </a:r>
            <a:r>
              <a:rPr lang="en-US" sz="2200" b="1" dirty="0"/>
              <a:t> </a:t>
            </a:r>
            <a:r>
              <a:rPr lang="en-US" sz="2200" b="1" dirty="0" err="1"/>
              <a:t>lý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/>
              <a:t>.</a:t>
            </a:r>
            <a:endParaRPr lang="vi-VN" sz="2200" b="1" dirty="0"/>
          </a:p>
          <a:p>
            <a:pPr algn="l"/>
            <a:endParaRPr lang="vi-VN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510860" y="5033879"/>
            <a:ext cx="109599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/>
              <a:t>Mục</a:t>
            </a:r>
            <a:r>
              <a:rPr lang="en-US" i="1" dirty="0"/>
              <a:t> </a:t>
            </a:r>
            <a:r>
              <a:rPr lang="en-US" i="1" dirty="0" err="1"/>
              <a:t>đích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diệt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</a:t>
            </a:r>
            <a:endParaRPr lang="vi-VN" dirty="0"/>
          </a:p>
          <a:p>
            <a:r>
              <a:rPr lang="en-US" i="1" dirty="0" err="1"/>
              <a:t>Nhiệm</a:t>
            </a:r>
            <a:r>
              <a:rPr lang="en-US" i="1" dirty="0"/>
              <a:t> </a:t>
            </a:r>
            <a:r>
              <a:rPr lang="en-US" i="1" dirty="0" err="1"/>
              <a:t>vụ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,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060914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0000"/>
                <a:satMod val="300000"/>
              </a:schemeClr>
            </a:gs>
            <a:gs pos="76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442" y="357433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2. </a:t>
            </a:r>
            <a:r>
              <a:rPr lang="en-US" sz="2400" b="1" dirty="0" err="1" smtClean="0">
                <a:solidFill>
                  <a:srgbClr val="FF0000"/>
                </a:solidFill>
              </a:rPr>
              <a:t>Những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tố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ảnh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hưởng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và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pháp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phòng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ngừa</a:t>
            </a:r>
            <a:r>
              <a:rPr lang="en-US" sz="2400" b="1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>
              <a:buNone/>
            </a:pPr>
            <a:endParaRPr lang="vi-VN" sz="2400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sz="2400" b="1" i="1" dirty="0" smtClean="0"/>
              <a:t>A, </a:t>
            </a:r>
            <a:r>
              <a:rPr lang="en-US" sz="2400" b="1" i="1" dirty="0" err="1" smtClean="0"/>
              <a:t>Tất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cả</a:t>
            </a:r>
            <a:r>
              <a:rPr lang="en-US" sz="2400" b="1" i="1" dirty="0"/>
              <a:t> </a:t>
            </a:r>
            <a:r>
              <a:rPr lang="en-US" sz="2400" b="1" i="1" dirty="0" err="1"/>
              <a:t>những</a:t>
            </a:r>
            <a:r>
              <a:rPr lang="en-US" sz="2400" b="1" i="1" dirty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tố</a:t>
            </a:r>
            <a:r>
              <a:rPr lang="en-US" sz="2400" b="1" i="1" dirty="0"/>
              <a:t> </a:t>
            </a:r>
            <a:r>
              <a:rPr lang="en-US" sz="2400" b="1" i="1" dirty="0" err="1"/>
              <a:t>ảnh</a:t>
            </a:r>
            <a:r>
              <a:rPr lang="en-US" sz="2400" b="1" i="1" dirty="0"/>
              <a:t> </a:t>
            </a:r>
            <a:r>
              <a:rPr lang="en-US" sz="2400" b="1" i="1" dirty="0" err="1"/>
              <a:t>hưởng</a:t>
            </a:r>
            <a:r>
              <a:rPr lang="en-US" sz="2400" b="1" i="1" dirty="0"/>
              <a:t> </a:t>
            </a:r>
            <a:r>
              <a:rPr lang="en-US" sz="2400" b="1" i="1" dirty="0" err="1"/>
              <a:t>có</a:t>
            </a:r>
            <a:r>
              <a:rPr lang="en-US" sz="2400" b="1" i="1" dirty="0"/>
              <a:t> </a:t>
            </a:r>
            <a:r>
              <a:rPr lang="en-US" sz="2400" b="1" i="1" dirty="0" err="1"/>
              <a:t>thể</a:t>
            </a:r>
            <a:r>
              <a:rPr lang="en-US" sz="2400" b="1" i="1" dirty="0"/>
              <a:t> chia </a:t>
            </a:r>
            <a:r>
              <a:rPr lang="en-US" sz="2400" b="1" i="1" dirty="0" err="1"/>
              <a:t>làm</a:t>
            </a:r>
            <a:r>
              <a:rPr lang="en-US" sz="2400" b="1" i="1" dirty="0"/>
              <a:t> 3 </a:t>
            </a:r>
            <a:r>
              <a:rPr lang="en-US" sz="2400" b="1" i="1" dirty="0" err="1"/>
              <a:t>loại</a:t>
            </a:r>
            <a:r>
              <a:rPr lang="en-US" sz="2400" b="1" i="1" dirty="0" smtClean="0"/>
              <a:t>:</a:t>
            </a:r>
          </a:p>
          <a:p>
            <a:pPr marL="0" indent="0" algn="just">
              <a:buNone/>
            </a:pPr>
            <a:endParaRPr lang="vi-VN" sz="2400" b="1" i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 </a:t>
            </a:r>
            <a:r>
              <a:rPr lang="en-US" sz="2400" b="1" dirty="0" err="1"/>
              <a:t>lý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r>
              <a:rPr lang="en-US" sz="2400" b="1" dirty="0"/>
              <a:t>: </a:t>
            </a:r>
            <a:r>
              <a:rPr lang="en-US" sz="2400" b="1" dirty="0" err="1"/>
              <a:t>như</a:t>
            </a:r>
            <a:r>
              <a:rPr lang="en-US" sz="2400" b="1" dirty="0"/>
              <a:t> </a:t>
            </a:r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cao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 </a:t>
            </a:r>
            <a:r>
              <a:rPr lang="en-US" sz="2400" b="1" dirty="0" err="1"/>
              <a:t>bất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lò</a:t>
            </a:r>
            <a:r>
              <a:rPr lang="en-US" sz="2400" b="1" dirty="0"/>
              <a:t> </a:t>
            </a:r>
            <a:r>
              <a:rPr lang="en-US" sz="2400" b="1" dirty="0" err="1"/>
              <a:t>cao</a:t>
            </a:r>
            <a:r>
              <a:rPr lang="en-US" sz="2400" b="1" dirty="0"/>
              <a:t>, </a:t>
            </a:r>
            <a:r>
              <a:rPr lang="en-US" sz="2400" b="1" dirty="0" err="1"/>
              <a:t>ngọn</a:t>
            </a:r>
            <a:r>
              <a:rPr lang="en-US" sz="2400" b="1" dirty="0"/>
              <a:t> </a:t>
            </a:r>
            <a:r>
              <a:rPr lang="en-US" sz="2400" b="1" dirty="0" err="1"/>
              <a:t>lửa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hàn</a:t>
            </a:r>
            <a:r>
              <a:rPr lang="en-US" sz="2400" b="1" dirty="0"/>
              <a:t> </a:t>
            </a:r>
            <a:r>
              <a:rPr lang="en-US" sz="2400" b="1" dirty="0" err="1"/>
              <a:t>hồ</a:t>
            </a:r>
            <a:r>
              <a:rPr lang="en-US" sz="2400" b="1" dirty="0"/>
              <a:t> </a:t>
            </a:r>
            <a:r>
              <a:rPr lang="en-US" sz="2400" b="1" dirty="0" err="1"/>
              <a:t>quang</a:t>
            </a:r>
            <a:r>
              <a:rPr lang="en-US" sz="2400" b="1" dirty="0"/>
              <a:t>, </a:t>
            </a:r>
            <a:r>
              <a:rPr lang="en-US" sz="2400" b="1" dirty="0" err="1"/>
              <a:t>áp</a:t>
            </a:r>
            <a:r>
              <a:rPr lang="en-US" sz="2400" b="1" dirty="0"/>
              <a:t> </a:t>
            </a:r>
            <a:r>
              <a:rPr lang="en-US" sz="2400" b="1" dirty="0" err="1"/>
              <a:t>lực</a:t>
            </a:r>
            <a:r>
              <a:rPr lang="en-US" sz="2400" b="1" dirty="0"/>
              <a:t> </a:t>
            </a:r>
            <a:r>
              <a:rPr lang="en-US" sz="2400" b="1" dirty="0" err="1"/>
              <a:t>khí</a:t>
            </a:r>
            <a:r>
              <a:rPr lang="en-US" sz="2400" b="1" dirty="0"/>
              <a:t> </a:t>
            </a:r>
            <a:r>
              <a:rPr lang="en-US" sz="2400" b="1" dirty="0" err="1"/>
              <a:t>trời</a:t>
            </a:r>
            <a:r>
              <a:rPr lang="en-US" sz="2400" b="1" dirty="0"/>
              <a:t> </a:t>
            </a:r>
            <a:r>
              <a:rPr lang="en-US" sz="2400" b="1" dirty="0" err="1"/>
              <a:t>bất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, </a:t>
            </a:r>
            <a:r>
              <a:rPr lang="en-US" sz="2400" b="1" dirty="0" err="1"/>
              <a:t>tiếng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, </a:t>
            </a:r>
            <a:r>
              <a:rPr lang="en-US" sz="2400" b="1" dirty="0" err="1"/>
              <a:t>chấn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máy</a:t>
            </a:r>
            <a:r>
              <a:rPr lang="en-US" sz="2400" b="1" dirty="0"/>
              <a:t>, ...</a:t>
            </a:r>
            <a:endParaRPr lang="vi-VN" sz="2400" b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hoá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r>
              <a:rPr lang="en-US" sz="2400" b="1" dirty="0"/>
              <a:t>: </a:t>
            </a:r>
            <a:r>
              <a:rPr lang="en-US" sz="2400" b="1" dirty="0" err="1"/>
              <a:t>như</a:t>
            </a:r>
            <a:r>
              <a:rPr lang="en-US" sz="2400" b="1" dirty="0"/>
              <a:t> </a:t>
            </a:r>
            <a:r>
              <a:rPr lang="en-US" sz="2400" b="1" dirty="0" err="1"/>
              <a:t>khí</a:t>
            </a:r>
            <a:r>
              <a:rPr lang="en-US" sz="2400" b="1" dirty="0"/>
              <a:t> </a:t>
            </a:r>
            <a:r>
              <a:rPr lang="en-US" sz="2400" b="1" dirty="0" err="1"/>
              <a:t>độc</a:t>
            </a:r>
            <a:r>
              <a:rPr lang="en-US" sz="2400" b="1" dirty="0"/>
              <a:t>, </a:t>
            </a:r>
            <a:r>
              <a:rPr lang="en-US" sz="2400" b="1" dirty="0" err="1"/>
              <a:t>vật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chất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, </a:t>
            </a:r>
            <a:r>
              <a:rPr lang="en-US" sz="2400" b="1" dirty="0" err="1"/>
              <a:t>bụi</a:t>
            </a:r>
            <a:r>
              <a:rPr lang="en-US" sz="2400" b="1" dirty="0"/>
              <a:t> </a:t>
            </a:r>
            <a:r>
              <a:rPr lang="en-US" sz="2400" b="1" dirty="0" err="1"/>
              <a:t>trong</a:t>
            </a:r>
            <a:r>
              <a:rPr lang="en-US" sz="2400" b="1" dirty="0"/>
              <a:t> </a:t>
            </a:r>
            <a:r>
              <a:rPr lang="en-US" sz="2400" b="1" dirty="0" err="1"/>
              <a:t>sản</a:t>
            </a:r>
            <a:r>
              <a:rPr lang="en-US" sz="2400" b="1" dirty="0"/>
              <a:t> </a:t>
            </a:r>
            <a:r>
              <a:rPr lang="en-US" sz="2400" b="1" dirty="0" err="1"/>
              <a:t>xuất</a:t>
            </a:r>
            <a:r>
              <a:rPr lang="en-US" sz="2400" b="1" dirty="0"/>
              <a:t>, ...</a:t>
            </a:r>
            <a:endParaRPr lang="vi-VN" sz="2400" b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: </a:t>
            </a:r>
            <a:r>
              <a:rPr lang="en-US" sz="2400" b="1" dirty="0" err="1"/>
              <a:t>ảnh</a:t>
            </a:r>
            <a:r>
              <a:rPr lang="en-US" sz="2400" b="1" dirty="0"/>
              <a:t> </a:t>
            </a:r>
            <a:r>
              <a:rPr lang="en-US" sz="2400" b="1" dirty="0" err="1"/>
              <a:t>hưởng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, vi </a:t>
            </a:r>
            <a:r>
              <a:rPr lang="en-US" sz="2400" b="1" dirty="0" err="1"/>
              <a:t>trùng</a:t>
            </a:r>
            <a:r>
              <a:rPr lang="en-US" sz="2400" b="1" dirty="0"/>
              <a:t> </a:t>
            </a:r>
            <a:r>
              <a:rPr lang="en-US" sz="2400" b="1" dirty="0" err="1"/>
              <a:t>mà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</a:t>
            </a:r>
            <a:r>
              <a:rPr lang="en-US" sz="2400" b="1" dirty="0" err="1"/>
              <a:t>bệnh</a:t>
            </a:r>
            <a:r>
              <a:rPr lang="en-US" sz="2400" b="1" dirty="0"/>
              <a:t> </a:t>
            </a:r>
            <a:r>
              <a:rPr lang="en-US" sz="2400" b="1" dirty="0" err="1"/>
              <a:t>truyền</a:t>
            </a:r>
            <a:r>
              <a:rPr lang="en-US" sz="2400" b="1" dirty="0"/>
              <a:t> </a:t>
            </a:r>
            <a:r>
              <a:rPr lang="en-US" sz="2400" b="1" dirty="0" err="1"/>
              <a:t>nhiễm</a:t>
            </a:r>
            <a:r>
              <a:rPr lang="en-US" sz="2400" b="1" dirty="0"/>
              <a:t>.</a:t>
            </a:r>
            <a:endParaRPr lang="vi-VN" sz="2400" b="1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85200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>
            <a:noAutofit/>
          </a:bodyPr>
          <a:lstStyle/>
          <a:p>
            <a:pPr lvl="3" algn="l" rtl="0">
              <a:lnSpc>
                <a:spcPct val="90000"/>
              </a:lnSpc>
              <a:spcBef>
                <a:spcPct val="0"/>
              </a:spcBef>
            </a:pPr>
            <a:r>
              <a:rPr lang="en-US" sz="2400" b="1" i="1" dirty="0" smtClean="0"/>
              <a:t>B, </a:t>
            </a:r>
            <a:r>
              <a:rPr lang="en-US" sz="2400" b="1" i="1" dirty="0" err="1" smtClean="0"/>
              <a:t>Các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biện</a:t>
            </a:r>
            <a:r>
              <a:rPr lang="en-US" sz="2400" b="1" i="1" dirty="0"/>
              <a:t> </a:t>
            </a:r>
            <a:r>
              <a:rPr lang="en-US" sz="2400" b="1" i="1" dirty="0" err="1"/>
              <a:t>pháp</a:t>
            </a:r>
            <a:r>
              <a:rPr lang="en-US" sz="2400" b="1" i="1" dirty="0"/>
              <a:t> </a:t>
            </a:r>
            <a:r>
              <a:rPr lang="en-US" sz="2400" b="1" i="1" dirty="0" err="1"/>
              <a:t>phòng</a:t>
            </a:r>
            <a:r>
              <a:rPr lang="en-US" sz="2400" b="1" i="1" dirty="0"/>
              <a:t> </a:t>
            </a:r>
            <a:r>
              <a:rPr lang="en-US" sz="2400" b="1" i="1" dirty="0" err="1"/>
              <a:t>ngừa</a:t>
            </a:r>
            <a:r>
              <a:rPr lang="en-US" sz="2400" b="1" i="1" dirty="0"/>
              <a:t> </a:t>
            </a:r>
            <a:r>
              <a:rPr lang="en-US" sz="2400" b="1" i="1" dirty="0" err="1"/>
              <a:t>chung</a:t>
            </a:r>
            <a:r>
              <a:rPr lang="en-US" sz="2400" b="1" i="1" dirty="0"/>
              <a:t>:</a:t>
            </a:r>
            <a:r>
              <a:rPr lang="vi-VN" sz="2400" b="1" i="1" dirty="0"/>
              <a:t/>
            </a:r>
            <a:br>
              <a:rPr lang="vi-VN" sz="2400" b="1" i="1" dirty="0"/>
            </a:br>
            <a:endParaRPr lang="vi-V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497" y="787871"/>
            <a:ext cx="11907130" cy="4351338"/>
          </a:xfrm>
        </p:spPr>
        <p:txBody>
          <a:bodyPr>
            <a:noAutofit/>
          </a:bodyPr>
          <a:lstStyle/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chung</a:t>
            </a:r>
            <a:r>
              <a:rPr lang="en-US" sz="2000" b="1" dirty="0"/>
              <a:t> </a:t>
            </a:r>
            <a:r>
              <a:rPr lang="en-US" sz="2000" b="1" dirty="0" err="1"/>
              <a:t>tình</a:t>
            </a:r>
            <a:r>
              <a:rPr lang="en-US" sz="2000" b="1" dirty="0"/>
              <a:t> </a:t>
            </a:r>
            <a:r>
              <a:rPr lang="en-US" sz="2000" b="1" dirty="0" err="1"/>
              <a:t>trạng</a:t>
            </a:r>
            <a:r>
              <a:rPr lang="en-US" sz="2000" b="1" dirty="0"/>
              <a:t> </a:t>
            </a:r>
            <a:r>
              <a:rPr lang="en-US" sz="2000" b="1" dirty="0" err="1"/>
              <a:t>chỗ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vùng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khí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Thực</a:t>
            </a:r>
            <a:r>
              <a:rPr lang="en-US" sz="2000" b="1" dirty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chế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sinh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sinh</a:t>
            </a:r>
            <a:r>
              <a:rPr lang="en-US" sz="2000" b="1" dirty="0"/>
              <a:t> an </a:t>
            </a:r>
            <a:r>
              <a:rPr lang="en-US" sz="2000" b="1" dirty="0" err="1"/>
              <a:t>toàn</a:t>
            </a:r>
            <a:r>
              <a:rPr lang="en-US" sz="2000" b="1" dirty="0"/>
              <a:t> </a:t>
            </a:r>
            <a:r>
              <a:rPr lang="en-US" sz="2000" b="1" dirty="0" err="1"/>
              <a:t>cá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.</a:t>
            </a:r>
            <a:endParaRPr lang="vi-VN" sz="2000" b="1" dirty="0"/>
          </a:p>
          <a:p>
            <a:r>
              <a:rPr lang="en-US" sz="2000" dirty="0" err="1"/>
              <a:t>Tổng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biện</a:t>
            </a:r>
            <a:r>
              <a:rPr lang="en-US" sz="2000" dirty="0"/>
              <a:t> </a:t>
            </a:r>
            <a:r>
              <a:rPr lang="en-US" sz="2000" dirty="0" err="1"/>
              <a:t>pháp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bao</a:t>
            </a:r>
            <a:r>
              <a:rPr lang="en-US" sz="2000" dirty="0"/>
              <a:t> </a:t>
            </a:r>
            <a:r>
              <a:rPr lang="en-US" sz="2000" dirty="0" err="1"/>
              <a:t>gồm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vấn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:</a:t>
            </a:r>
            <a:endParaRPr lang="vi-VN" sz="2000" dirty="0"/>
          </a:p>
          <a:p>
            <a:pPr lvl="5"/>
            <a:r>
              <a:rPr lang="en-US" sz="2000" b="1" dirty="0" err="1"/>
              <a:t>Lựa</a:t>
            </a:r>
            <a:r>
              <a:rPr lang="en-US" sz="2000" b="1" dirty="0"/>
              <a:t> </a:t>
            </a:r>
            <a:r>
              <a:rPr lang="en-US" sz="2000" b="1" dirty="0" err="1"/>
              <a:t>chọn</a:t>
            </a:r>
            <a:r>
              <a:rPr lang="en-US" sz="2000" b="1" dirty="0"/>
              <a:t> </a:t>
            </a:r>
            <a:r>
              <a:rPr lang="en-US" sz="2000" b="1" dirty="0" err="1"/>
              <a:t>đúng</a:t>
            </a:r>
            <a:r>
              <a:rPr lang="en-US" sz="2000" b="1" dirty="0"/>
              <a:t> </a:t>
            </a:r>
            <a:r>
              <a:rPr lang="en-US" sz="2000" b="1" dirty="0" err="1"/>
              <a:t>đắn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đảm</a:t>
            </a:r>
            <a:r>
              <a:rPr lang="en-US" sz="2000" b="1" dirty="0"/>
              <a:t> </a:t>
            </a:r>
            <a:r>
              <a:rPr lang="en-US" sz="2000" b="1" dirty="0" err="1"/>
              <a:t>bảo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yếu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vi </a:t>
            </a:r>
            <a:r>
              <a:rPr lang="en-US" sz="2000" b="1" dirty="0" err="1"/>
              <a:t>khí</a:t>
            </a:r>
            <a:r>
              <a:rPr lang="en-US" sz="2000" b="1" dirty="0"/>
              <a:t> </a:t>
            </a:r>
            <a:r>
              <a:rPr lang="en-US" sz="2000" b="1" dirty="0" err="1"/>
              <a:t>hậu</a:t>
            </a:r>
            <a:r>
              <a:rPr lang="en-US" sz="2000" b="1" dirty="0"/>
              <a:t>, </a:t>
            </a:r>
            <a:r>
              <a:rPr lang="en-US" sz="2000" b="1" dirty="0" err="1"/>
              <a:t>tiện</a:t>
            </a:r>
            <a:r>
              <a:rPr lang="en-US" sz="2000" b="1" dirty="0"/>
              <a:t> </a:t>
            </a:r>
            <a:r>
              <a:rPr lang="en-US" sz="2000" b="1" dirty="0" err="1"/>
              <a:t>nghi</a:t>
            </a:r>
            <a:r>
              <a:rPr lang="en-US" sz="2000" b="1" dirty="0"/>
              <a:t> </a:t>
            </a:r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thiết</a:t>
            </a:r>
            <a:r>
              <a:rPr lang="en-US" sz="2000" b="1" dirty="0"/>
              <a:t> </a:t>
            </a:r>
            <a:r>
              <a:rPr lang="en-US" sz="2000" b="1" dirty="0" err="1"/>
              <a:t>kế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nhà</a:t>
            </a:r>
            <a:r>
              <a:rPr lang="en-US" sz="2000" b="1" dirty="0"/>
              <a:t> </a:t>
            </a:r>
            <a:r>
              <a:rPr lang="en-US" sz="2000" b="1" dirty="0" err="1"/>
              <a:t>xưởng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trừ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độc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nhiệt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cao</a:t>
            </a:r>
            <a:r>
              <a:rPr lang="en-US" sz="2000" b="1" dirty="0"/>
              <a:t> </a:t>
            </a:r>
            <a:r>
              <a:rPr lang="en-US" sz="2000" b="1" dirty="0" err="1"/>
              <a:t>lên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giảm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triệt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tiếng</a:t>
            </a:r>
            <a:r>
              <a:rPr lang="en-US" sz="2000" b="1" dirty="0"/>
              <a:t> </a:t>
            </a:r>
            <a:r>
              <a:rPr lang="en-US" sz="2000" b="1" dirty="0" err="1"/>
              <a:t>ồn</a:t>
            </a:r>
            <a:r>
              <a:rPr lang="en-US" sz="2000" b="1" dirty="0"/>
              <a:t>, rung </a:t>
            </a:r>
            <a:r>
              <a:rPr lang="en-US" sz="2000" b="1" dirty="0" err="1"/>
              <a:t>động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chế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riêng</a:t>
            </a:r>
            <a:r>
              <a:rPr lang="en-US" sz="2000" b="1" dirty="0"/>
              <a:t> </a:t>
            </a:r>
            <a:r>
              <a:rPr lang="en-US" sz="2000" b="1" dirty="0" err="1"/>
              <a:t>đối</a:t>
            </a:r>
            <a:r>
              <a:rPr lang="en-US" sz="2000" b="1" dirty="0"/>
              <a:t> </a:t>
            </a:r>
            <a:r>
              <a:rPr lang="en-US" sz="2000" b="1" dirty="0" err="1"/>
              <a:t>với</a:t>
            </a:r>
            <a:r>
              <a:rPr lang="en-US" sz="2000" b="1" dirty="0"/>
              <a:t> </a:t>
            </a:r>
            <a:r>
              <a:rPr lang="en-US" sz="2000" b="1" dirty="0" err="1"/>
              <a:t>một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công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nặng</a:t>
            </a:r>
            <a:r>
              <a:rPr lang="en-US" sz="2000" b="1" dirty="0"/>
              <a:t> </a:t>
            </a:r>
            <a:r>
              <a:rPr lang="en-US" sz="2000" b="1" dirty="0" err="1"/>
              <a:t>nhọc</a:t>
            </a:r>
            <a:r>
              <a:rPr lang="en-US" sz="2000" b="1" dirty="0"/>
              <a:t> </a:t>
            </a:r>
            <a:r>
              <a:rPr lang="en-US" sz="2000" b="1" dirty="0" err="1"/>
              <a:t>tiến</a:t>
            </a:r>
            <a:r>
              <a:rPr lang="en-US" sz="2000" b="1" dirty="0"/>
              <a:t> </a:t>
            </a:r>
            <a:r>
              <a:rPr lang="en-US" sz="2000" b="1" dirty="0" err="1"/>
              <a:t>hành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vật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bình</a:t>
            </a:r>
            <a:r>
              <a:rPr lang="en-US" sz="2000" b="1" dirty="0"/>
              <a:t> </a:t>
            </a:r>
            <a:r>
              <a:rPr lang="en-US" sz="2000" b="1" dirty="0" err="1"/>
              <a:t>thường</a:t>
            </a:r>
            <a:r>
              <a:rPr lang="en-US" sz="2000" b="1" dirty="0"/>
              <a:t>,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độc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,...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chiếu</a:t>
            </a:r>
            <a:r>
              <a:rPr lang="en-US" sz="2000" b="1" dirty="0"/>
              <a:t> </a:t>
            </a:r>
            <a:r>
              <a:rPr lang="en-US" sz="2000" b="1" dirty="0" err="1"/>
              <a:t>sáng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nhiên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ở </a:t>
            </a:r>
            <a:r>
              <a:rPr lang="en-US" sz="2000" b="1" dirty="0" err="1"/>
              <a:t>chỗ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theo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chuẩn</a:t>
            </a:r>
            <a:r>
              <a:rPr lang="en-US" sz="2000" b="1" dirty="0"/>
              <a:t>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cầu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Đề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bệnh</a:t>
            </a:r>
            <a:r>
              <a:rPr lang="en-US" sz="2000" b="1" dirty="0"/>
              <a:t> </a:t>
            </a:r>
            <a:r>
              <a:rPr lang="en-US" sz="2000" b="1" dirty="0" err="1"/>
              <a:t>phóng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liên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sử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phóng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đồng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Sử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cụ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hộ</a:t>
            </a:r>
            <a:r>
              <a:rPr lang="en-US" sz="2000" b="1" dirty="0"/>
              <a:t> </a:t>
            </a:r>
            <a:r>
              <a:rPr lang="en-US" sz="2000" b="1" dirty="0" err="1"/>
              <a:t>cá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bảo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thị</a:t>
            </a:r>
            <a:r>
              <a:rPr lang="en-US" sz="2000" b="1" dirty="0"/>
              <a:t> </a:t>
            </a:r>
            <a:r>
              <a:rPr lang="en-US" sz="2000" b="1" dirty="0" err="1"/>
              <a:t>giác</a:t>
            </a:r>
            <a:r>
              <a:rPr lang="en-US" sz="2000" b="1" dirty="0"/>
              <a:t>, </a:t>
            </a:r>
            <a:r>
              <a:rPr lang="en-US" sz="2000" b="1" dirty="0" err="1"/>
              <a:t>hô</a:t>
            </a:r>
            <a:r>
              <a:rPr lang="en-US" sz="2000" b="1" dirty="0"/>
              <a:t> </a:t>
            </a:r>
            <a:r>
              <a:rPr lang="en-US" sz="2000" b="1" dirty="0" err="1"/>
              <a:t>hấp</a:t>
            </a:r>
            <a:r>
              <a:rPr lang="en-US" sz="2000" b="1" dirty="0"/>
              <a:t>, </a:t>
            </a:r>
            <a:r>
              <a:rPr lang="en-US" sz="2000" b="1" dirty="0" err="1"/>
              <a:t>bề</a:t>
            </a:r>
            <a:r>
              <a:rPr lang="en-US" sz="2000" b="1" dirty="0"/>
              <a:t> </a:t>
            </a:r>
            <a:r>
              <a:rPr lang="en-US" sz="2000" b="1" dirty="0" err="1"/>
              <a:t>mặt</a:t>
            </a:r>
            <a:r>
              <a:rPr lang="en-US" sz="2000" b="1" dirty="0"/>
              <a:t> da, ...</a:t>
            </a:r>
            <a:endParaRPr lang="vi-VN" sz="2000" b="1" dirty="0"/>
          </a:p>
          <a:p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244577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en-US" sz="2400" b="1" dirty="0" smtClean="0">
                <a:solidFill>
                  <a:srgbClr val="FF0000"/>
                </a:solidFill>
              </a:rPr>
              <a:t>3. </a:t>
            </a:r>
            <a:r>
              <a:rPr lang="en-US" sz="2400" b="1" dirty="0" err="1" smtClean="0">
                <a:solidFill>
                  <a:srgbClr val="FF0000"/>
                </a:solidFill>
              </a:rPr>
              <a:t>Ảnh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hưởng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của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tình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trạng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mệt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mỏi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và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tư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thế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lao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động</a:t>
            </a:r>
            <a:r>
              <a:rPr lang="vi-VN" b="1" dirty="0"/>
              <a:t/>
            </a:r>
            <a:br>
              <a:rPr lang="vi-VN" b="1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2" y="1413501"/>
            <a:ext cx="10515600" cy="4351338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en-US" sz="2400" b="1" i="1" dirty="0" smtClean="0"/>
              <a:t>A, </a:t>
            </a:r>
            <a:r>
              <a:rPr lang="en-US" sz="2400" b="1" i="1" dirty="0" err="1" smtClean="0"/>
              <a:t>Mệt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endParaRPr lang="vi-VN" sz="2400" b="1" i="1" dirty="0"/>
          </a:p>
          <a:p>
            <a:pPr lvl="3"/>
            <a:r>
              <a:rPr lang="en-US" sz="2400" b="1" i="1" dirty="0" err="1"/>
              <a:t>Khái</a:t>
            </a:r>
            <a:r>
              <a:rPr lang="en-US" sz="2400" b="1" i="1" dirty="0"/>
              <a:t> </a:t>
            </a:r>
            <a:r>
              <a:rPr lang="en-US" sz="2400" b="1" i="1" dirty="0" err="1"/>
              <a:t>niệm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tạm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xảy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1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.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đông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ở </a:t>
            </a:r>
            <a:r>
              <a:rPr lang="en-US" sz="2400" dirty="0" err="1"/>
              <a:t>chỗ</a:t>
            </a:r>
            <a:r>
              <a:rPr lang="en-US" sz="2400" dirty="0"/>
              <a:t>:</a:t>
            </a:r>
            <a:endParaRPr lang="vi-VN" sz="2400" dirty="0"/>
          </a:p>
          <a:p>
            <a:pPr lvl="5"/>
            <a:r>
              <a:rPr lang="en-US" sz="2400" b="1" dirty="0" err="1"/>
              <a:t>Năng</a:t>
            </a:r>
            <a:r>
              <a:rPr lang="en-US" sz="2400" b="1" dirty="0"/>
              <a:t> </a:t>
            </a:r>
            <a:r>
              <a:rPr lang="en-US" sz="2400" b="1" dirty="0" err="1"/>
              <a:t>suất</a:t>
            </a:r>
            <a:r>
              <a:rPr lang="en-US" sz="2400" b="1" dirty="0"/>
              <a:t> </a:t>
            </a:r>
            <a:r>
              <a:rPr lang="en-US" sz="2400" b="1" dirty="0" err="1"/>
              <a:t>lao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giảm</a:t>
            </a:r>
            <a:r>
              <a:rPr lang="en-US" sz="2400" b="1" dirty="0"/>
              <a:t>.</a:t>
            </a:r>
            <a:endParaRPr lang="vi-VN" sz="2400" b="1" dirty="0"/>
          </a:p>
          <a:p>
            <a:pPr lvl="5"/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lượng</a:t>
            </a:r>
            <a:r>
              <a:rPr lang="en-US" sz="2400" b="1" dirty="0"/>
              <a:t> </a:t>
            </a:r>
            <a:r>
              <a:rPr lang="en-US" sz="2400" b="1" dirty="0" err="1"/>
              <a:t>phế</a:t>
            </a:r>
            <a:r>
              <a:rPr lang="en-US" sz="2400" b="1" dirty="0"/>
              <a:t> </a:t>
            </a:r>
            <a:r>
              <a:rPr lang="en-US" sz="2400" b="1" dirty="0" err="1"/>
              <a:t>phẩm</a:t>
            </a:r>
            <a:r>
              <a:rPr lang="en-US" sz="2400" b="1" dirty="0"/>
              <a:t> </a:t>
            </a:r>
            <a:r>
              <a:rPr lang="en-US" sz="2400" b="1" dirty="0" err="1"/>
              <a:t>tăng</a:t>
            </a:r>
            <a:r>
              <a:rPr lang="en-US" sz="2400" b="1" dirty="0"/>
              <a:t> </a:t>
            </a:r>
            <a:r>
              <a:rPr lang="en-US" sz="2400" b="1" dirty="0" err="1"/>
              <a:t>lên</a:t>
            </a:r>
            <a:r>
              <a:rPr lang="en-US" sz="2400" b="1" dirty="0"/>
              <a:t>.</a:t>
            </a:r>
            <a:endParaRPr lang="vi-VN" sz="2400" b="1" dirty="0"/>
          </a:p>
          <a:p>
            <a:pPr lvl="5"/>
            <a:r>
              <a:rPr lang="en-US" sz="2400" b="1" dirty="0" err="1"/>
              <a:t>Dễ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xảy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tai </a:t>
            </a:r>
            <a:r>
              <a:rPr lang="en-US" sz="2400" b="1" dirty="0" err="1"/>
              <a:t>nạn</a:t>
            </a:r>
            <a:r>
              <a:rPr lang="en-US" sz="2400" b="1" dirty="0"/>
              <a:t> </a:t>
            </a:r>
            <a:r>
              <a:rPr lang="en-US" sz="2400" b="1" dirty="0" err="1"/>
              <a:t>lao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.</a:t>
            </a:r>
            <a:endParaRPr lang="vi-VN" sz="2400" b="1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28924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42115" y="228644"/>
            <a:ext cx="12272492" cy="4351338"/>
          </a:xfrm>
        </p:spPr>
        <p:txBody>
          <a:bodyPr>
            <a:noAutofit/>
          </a:bodyPr>
          <a:lstStyle/>
          <a:p>
            <a:pPr marL="1371600" lvl="3" indent="0">
              <a:buNone/>
            </a:pPr>
            <a:r>
              <a:rPr lang="en-US" sz="2400" b="1" i="1" dirty="0" smtClean="0"/>
              <a:t>B, </a:t>
            </a:r>
            <a:r>
              <a:rPr lang="en-US" sz="2400" b="1" i="1" dirty="0" err="1" smtClean="0"/>
              <a:t>Nguyên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gây</a:t>
            </a:r>
            <a:r>
              <a:rPr lang="en-US" sz="2400" b="1" i="1" dirty="0"/>
              <a:t> </a:t>
            </a:r>
            <a:r>
              <a:rPr lang="en-US" sz="2400" b="1" i="1" dirty="0" err="1"/>
              <a:t>ra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endParaRPr lang="vi-VN" sz="2400" b="1" i="1" dirty="0"/>
          </a:p>
          <a:p>
            <a:pPr lvl="5"/>
            <a:r>
              <a:rPr lang="en-US" sz="2000" dirty="0"/>
              <a:t>Lao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thủ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nặng</a:t>
            </a:r>
            <a:r>
              <a:rPr lang="en-US" sz="2000" dirty="0"/>
              <a:t> </a:t>
            </a:r>
            <a:r>
              <a:rPr lang="en-US" sz="2000" dirty="0" err="1"/>
              <a:t>nhọc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kéo</a:t>
            </a:r>
            <a:r>
              <a:rPr lang="en-US" sz="2000" dirty="0"/>
              <a:t> </a:t>
            </a:r>
            <a:r>
              <a:rPr lang="en-US" sz="2000" dirty="0" err="1"/>
              <a:t>dài</a:t>
            </a:r>
            <a:r>
              <a:rPr lang="en-US" sz="2000" dirty="0"/>
              <a:t>,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ca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gian</a:t>
            </a:r>
            <a:r>
              <a:rPr lang="en-US" sz="2000" dirty="0"/>
              <a:t> </a:t>
            </a:r>
            <a:r>
              <a:rPr lang="en-US" sz="2000" dirty="0" err="1"/>
              <a:t>nghỉ</a:t>
            </a:r>
            <a:r>
              <a:rPr lang="en-US" sz="2000" dirty="0"/>
              <a:t> </a:t>
            </a:r>
            <a:r>
              <a:rPr lang="en-US" sz="2000" dirty="0" err="1"/>
              <a:t>ngơi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đơn</a:t>
            </a:r>
            <a:r>
              <a:rPr lang="en-US" sz="2000" dirty="0"/>
              <a:t> </a:t>
            </a:r>
            <a:r>
              <a:rPr lang="en-US" sz="2000" dirty="0" err="1"/>
              <a:t>điệu</a:t>
            </a:r>
            <a:r>
              <a:rPr lang="en-US" sz="2000" dirty="0"/>
              <a:t>,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gây</a:t>
            </a:r>
            <a:r>
              <a:rPr lang="en-US" sz="2000" dirty="0"/>
              <a:t> </a:t>
            </a:r>
            <a:r>
              <a:rPr lang="en-US" sz="2000" dirty="0" err="1"/>
              <a:t>buồn</a:t>
            </a:r>
            <a:r>
              <a:rPr lang="en-US" sz="2000" dirty="0"/>
              <a:t> </a:t>
            </a:r>
            <a:r>
              <a:rPr lang="en-US" sz="2000" dirty="0" err="1"/>
              <a:t>chán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gian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dài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Nơi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yếu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 </a:t>
            </a:r>
            <a:r>
              <a:rPr lang="en-US" sz="2000" dirty="0" err="1"/>
              <a:t>độc</a:t>
            </a:r>
            <a:r>
              <a:rPr lang="en-US" sz="2000" dirty="0"/>
              <a:t> </a:t>
            </a:r>
            <a:r>
              <a:rPr lang="en-US" sz="2000" dirty="0" err="1"/>
              <a:t>hại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ồn</a:t>
            </a:r>
            <a:r>
              <a:rPr lang="en-US" sz="2000" dirty="0"/>
              <a:t>, rung </a:t>
            </a:r>
            <a:r>
              <a:rPr lang="en-US" sz="2000" dirty="0" err="1"/>
              <a:t>chuyển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,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ánh</a:t>
            </a:r>
            <a:r>
              <a:rPr lang="en-US" sz="2000" dirty="0"/>
              <a:t> </a:t>
            </a:r>
            <a:r>
              <a:rPr lang="en-US" sz="2000" dirty="0" err="1"/>
              <a:t>sáng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, …</a:t>
            </a:r>
            <a:endParaRPr lang="vi-VN" sz="2000" dirty="0"/>
          </a:p>
          <a:p>
            <a:pPr lvl="5"/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ở </a:t>
            </a:r>
            <a:r>
              <a:rPr lang="en-US" sz="2000" dirty="0" err="1"/>
              <a:t>tư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gò</a:t>
            </a:r>
            <a:r>
              <a:rPr lang="en-US" sz="2000" dirty="0"/>
              <a:t> </a:t>
            </a:r>
            <a:r>
              <a:rPr lang="en-US" sz="2000" dirty="0" err="1"/>
              <a:t>bó</a:t>
            </a:r>
            <a:r>
              <a:rPr lang="en-US" sz="2000" dirty="0"/>
              <a:t>: </a:t>
            </a:r>
            <a:r>
              <a:rPr lang="en-US" sz="2000" dirty="0" err="1"/>
              <a:t>đứng</a:t>
            </a:r>
            <a:r>
              <a:rPr lang="en-US" sz="2000" dirty="0"/>
              <a:t> </a:t>
            </a:r>
            <a:r>
              <a:rPr lang="en-US" sz="2000" dirty="0" err="1"/>
              <a:t>ngồi</a:t>
            </a:r>
            <a:r>
              <a:rPr lang="en-US" sz="2000" dirty="0"/>
              <a:t> </a:t>
            </a:r>
            <a:r>
              <a:rPr lang="en-US" sz="2000" dirty="0" err="1"/>
              <a:t>bắt</a:t>
            </a:r>
            <a:r>
              <a:rPr lang="en-US" sz="2000" dirty="0"/>
              <a:t> </a:t>
            </a:r>
            <a:r>
              <a:rPr lang="en-US" sz="2000" dirty="0" err="1"/>
              <a:t>buộc</a:t>
            </a:r>
            <a:r>
              <a:rPr lang="en-US" sz="2000" dirty="0"/>
              <a:t>, </a:t>
            </a:r>
            <a:r>
              <a:rPr lang="en-US" sz="2000" dirty="0" err="1"/>
              <a:t>đi</a:t>
            </a:r>
            <a:r>
              <a:rPr lang="en-US" sz="2000" dirty="0"/>
              <a:t> </a:t>
            </a:r>
            <a:r>
              <a:rPr lang="en-US" sz="2000" dirty="0" err="1"/>
              <a:t>lại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lần</a:t>
            </a:r>
            <a:r>
              <a:rPr lang="en-US" sz="2000" dirty="0"/>
              <a:t>, …</a:t>
            </a:r>
            <a:endParaRPr lang="vi-VN" sz="2000" dirty="0"/>
          </a:p>
          <a:p>
            <a:pPr lvl="5"/>
            <a:r>
              <a:rPr lang="en-US" sz="2000" dirty="0" err="1"/>
              <a:t>Ăn</a:t>
            </a:r>
            <a:r>
              <a:rPr lang="en-US" sz="2000" dirty="0"/>
              <a:t> </a:t>
            </a:r>
            <a:r>
              <a:rPr lang="en-US" sz="2000" dirty="0" err="1"/>
              <a:t>uống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đảm</a:t>
            </a:r>
            <a:r>
              <a:rPr lang="en-US" sz="2000" dirty="0"/>
              <a:t> </a:t>
            </a:r>
            <a:r>
              <a:rPr lang="en-US" sz="2000" dirty="0" err="1"/>
              <a:t>bảo</a:t>
            </a:r>
            <a:r>
              <a:rPr lang="en-US" sz="2000" dirty="0"/>
              <a:t> </a:t>
            </a:r>
            <a:r>
              <a:rPr lang="en-US" sz="2000" dirty="0" err="1"/>
              <a:t>khẩu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cũng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sinh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,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dinh</a:t>
            </a:r>
            <a:r>
              <a:rPr lang="en-US" sz="2000" dirty="0"/>
              <a:t> </a:t>
            </a:r>
            <a:r>
              <a:rPr lang="en-US" sz="2000" dirty="0" err="1"/>
              <a:t>dưỡng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thiết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 </a:t>
            </a:r>
            <a:r>
              <a:rPr lang="en-US" sz="2000" dirty="0" err="1"/>
              <a:t>tập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nghề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 </a:t>
            </a:r>
            <a:r>
              <a:rPr lang="en-US" sz="2000" dirty="0" err="1"/>
              <a:t>chưa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 err="1"/>
              <a:t>Bố</a:t>
            </a:r>
            <a:r>
              <a:rPr lang="en-US" sz="2000" dirty="0"/>
              <a:t> </a:t>
            </a:r>
            <a:r>
              <a:rPr lang="en-US" sz="2000" dirty="0" err="1"/>
              <a:t>trí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khả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sức</a:t>
            </a:r>
            <a:r>
              <a:rPr lang="en-US" sz="2000" dirty="0"/>
              <a:t> </a:t>
            </a:r>
            <a:r>
              <a:rPr lang="en-US" sz="2000" dirty="0" err="1"/>
              <a:t>khoẻ</a:t>
            </a:r>
            <a:r>
              <a:rPr lang="en-US" sz="2000" dirty="0"/>
              <a:t> </a:t>
            </a:r>
            <a:r>
              <a:rPr lang="en-US" sz="2000" dirty="0" err="1"/>
              <a:t>mà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gắng</a:t>
            </a:r>
            <a:r>
              <a:rPr lang="en-US" sz="2000" dirty="0"/>
              <a:t> </a:t>
            </a:r>
            <a:r>
              <a:rPr lang="en-US" sz="2000" dirty="0" err="1"/>
              <a:t>sức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/>
              <a:t>Do </a:t>
            </a:r>
            <a:r>
              <a:rPr lang="en-US" sz="2000" dirty="0" err="1"/>
              <a:t>căng</a:t>
            </a:r>
            <a:r>
              <a:rPr lang="en-US" sz="2000" dirty="0"/>
              <a:t> </a:t>
            </a:r>
            <a:r>
              <a:rPr lang="en-US" sz="2000" dirty="0" err="1"/>
              <a:t>thẳng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mức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tích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</a:t>
            </a:r>
            <a:r>
              <a:rPr lang="en-US" sz="2000" dirty="0" err="1"/>
              <a:t>giác</a:t>
            </a:r>
            <a:r>
              <a:rPr lang="en-US" sz="2000" dirty="0"/>
              <a:t>, </a:t>
            </a:r>
            <a:r>
              <a:rPr lang="en-US" sz="2000" dirty="0" err="1"/>
              <a:t>thính</a:t>
            </a:r>
            <a:r>
              <a:rPr lang="en-US" sz="2000" dirty="0"/>
              <a:t> </a:t>
            </a:r>
            <a:r>
              <a:rPr lang="en-US" sz="2000" dirty="0" err="1"/>
              <a:t>giác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thiếu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nguyên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gia</a:t>
            </a:r>
            <a:r>
              <a:rPr lang="en-US" sz="2000" dirty="0"/>
              <a:t> </a:t>
            </a:r>
            <a:r>
              <a:rPr lang="en-US" sz="2000" dirty="0" err="1"/>
              <a:t>đình</a:t>
            </a:r>
            <a:r>
              <a:rPr lang="en-US" sz="2000" dirty="0"/>
              <a:t> , </a:t>
            </a:r>
            <a:r>
              <a:rPr lang="en-US" sz="2000" dirty="0" err="1"/>
              <a:t>xã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ảnh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cảm</a:t>
            </a:r>
            <a:r>
              <a:rPr lang="en-US" sz="2000" dirty="0"/>
              <a:t> </a:t>
            </a:r>
            <a:r>
              <a:rPr lang="en-US" sz="2000" dirty="0" err="1"/>
              <a:t>tư</a:t>
            </a:r>
            <a:r>
              <a:rPr lang="en-US" sz="2000" dirty="0"/>
              <a:t> </a:t>
            </a:r>
            <a:r>
              <a:rPr lang="en-US" sz="2000" dirty="0" err="1"/>
              <a:t>tưởng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.</a:t>
            </a:r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91062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25392" y="138101"/>
            <a:ext cx="13211066" cy="4351338"/>
          </a:xfrm>
        </p:spPr>
        <p:txBody>
          <a:bodyPr>
            <a:noAutofit/>
          </a:bodyPr>
          <a:lstStyle/>
          <a:p>
            <a:pPr marL="1371600" lvl="3" indent="0">
              <a:buNone/>
            </a:pPr>
            <a:r>
              <a:rPr lang="en-US" sz="2400" b="1" i="1" dirty="0" smtClean="0"/>
              <a:t>C, </a:t>
            </a:r>
            <a:r>
              <a:rPr lang="en-US" sz="2400" b="1" i="1" dirty="0" err="1" smtClean="0"/>
              <a:t>Biện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pháp</a:t>
            </a:r>
            <a:r>
              <a:rPr lang="en-US" sz="2400" b="1" i="1" dirty="0"/>
              <a:t> </a:t>
            </a:r>
            <a:r>
              <a:rPr lang="en-US" sz="2400" b="1" i="1" dirty="0" err="1"/>
              <a:t>đề</a:t>
            </a:r>
            <a:r>
              <a:rPr lang="en-US" sz="2400" b="1" i="1" dirty="0"/>
              <a:t> </a:t>
            </a:r>
            <a:r>
              <a:rPr lang="en-US" sz="2400" b="1" i="1" dirty="0" err="1"/>
              <a:t>phòng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r>
              <a:rPr lang="en-US" sz="2400" b="1" i="1" dirty="0"/>
              <a:t>:</a:t>
            </a:r>
            <a:endParaRPr lang="vi-VN" sz="2400" b="1" i="1" dirty="0"/>
          </a:p>
          <a:p>
            <a:pPr lvl="5"/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giới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trình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suất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mà</a:t>
            </a:r>
            <a:r>
              <a:rPr lang="en-US" sz="2000" b="1" dirty="0"/>
              <a:t> </a:t>
            </a:r>
            <a:r>
              <a:rPr lang="en-US" sz="2000" b="1" dirty="0" err="1"/>
              <a:t>còn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bản</a:t>
            </a:r>
            <a:r>
              <a:rPr lang="en-US" sz="2000" b="1" dirty="0"/>
              <a:t> </a:t>
            </a:r>
            <a:r>
              <a:rPr lang="en-US" sz="2000" b="1" dirty="0" err="1"/>
              <a:t>đề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khoa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, </a:t>
            </a:r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dây</a:t>
            </a:r>
            <a:r>
              <a:rPr lang="en-US" sz="2000" b="1" dirty="0"/>
              <a:t> </a:t>
            </a:r>
            <a:r>
              <a:rPr lang="en-US" sz="2000" b="1" dirty="0" err="1"/>
              <a:t>chuyền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ca</a:t>
            </a:r>
            <a:r>
              <a:rPr lang="en-US" sz="2000" b="1" dirty="0"/>
              <a:t> </a:t>
            </a:r>
            <a:r>
              <a:rPr lang="en-US" sz="2000" b="1" dirty="0" err="1"/>
              <a:t>kíp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ra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tối</a:t>
            </a:r>
            <a:r>
              <a:rPr lang="en-US" sz="2000" b="1" dirty="0"/>
              <a:t> </a:t>
            </a:r>
            <a:r>
              <a:rPr lang="en-US" sz="2000" b="1" dirty="0" err="1"/>
              <a:t>ưu</a:t>
            </a:r>
            <a:r>
              <a:rPr lang="en-US" sz="2000" b="1" dirty="0"/>
              <a:t> </a:t>
            </a:r>
            <a:r>
              <a:rPr lang="en-US" sz="2000" b="1" dirty="0" err="1"/>
              <a:t>giữa</a:t>
            </a:r>
            <a:r>
              <a:rPr lang="en-US" sz="2000" b="1" dirty="0"/>
              <a:t> con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máy</a:t>
            </a:r>
            <a:r>
              <a:rPr lang="en-US" sz="2000" b="1" dirty="0"/>
              <a:t>, </a:t>
            </a:r>
            <a:r>
              <a:rPr lang="en-US" sz="2000" b="1" dirty="0" err="1"/>
              <a:t>giữa</a:t>
            </a:r>
            <a:r>
              <a:rPr lang="en-US" sz="2000" b="1" dirty="0"/>
              <a:t> con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...</a:t>
            </a:r>
            <a:endParaRPr lang="vi-VN" sz="2000" b="1" dirty="0"/>
          </a:p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trừ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yếu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Bố</a:t>
            </a:r>
            <a:r>
              <a:rPr lang="en-US" sz="2000" b="1" dirty="0"/>
              <a:t> </a:t>
            </a:r>
            <a:r>
              <a:rPr lang="en-US" sz="2000" b="1" dirty="0" err="1"/>
              <a:t>trí</a:t>
            </a:r>
            <a:r>
              <a:rPr lang="en-US" sz="2000" b="1" dirty="0"/>
              <a:t> </a:t>
            </a:r>
            <a:r>
              <a:rPr lang="en-US" sz="2000" b="1" dirty="0" err="1"/>
              <a:t>giờ</a:t>
            </a:r>
            <a:r>
              <a:rPr lang="en-US" sz="2000" b="1" dirty="0"/>
              <a:t> </a:t>
            </a:r>
            <a:r>
              <a:rPr lang="en-US" sz="2000" b="1" dirty="0" err="1"/>
              <a:t>giấc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nghỉ</a:t>
            </a:r>
            <a:r>
              <a:rPr lang="en-US" sz="2000" b="1" dirty="0"/>
              <a:t> </a:t>
            </a:r>
            <a:r>
              <a:rPr lang="en-US" sz="2000" b="1" dirty="0" err="1"/>
              <a:t>ngơi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,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kéo</a:t>
            </a:r>
            <a:r>
              <a:rPr lang="en-US" sz="2000" b="1" dirty="0"/>
              <a:t> </a:t>
            </a:r>
            <a:r>
              <a:rPr lang="en-US" sz="2000" b="1" dirty="0" err="1"/>
              <a:t>dài</a:t>
            </a:r>
            <a:r>
              <a:rPr lang="en-US" sz="2000" b="1" dirty="0"/>
              <a:t> </a:t>
            </a:r>
            <a:r>
              <a:rPr lang="en-US" sz="2000" b="1" dirty="0" err="1"/>
              <a:t>thời</a:t>
            </a:r>
            <a:r>
              <a:rPr lang="en-US" sz="2000" b="1" dirty="0"/>
              <a:t> </a:t>
            </a:r>
            <a:r>
              <a:rPr lang="en-US" sz="2000" b="1" dirty="0" err="1"/>
              <a:t>gian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nặng</a:t>
            </a:r>
            <a:r>
              <a:rPr lang="en-US" sz="2000" b="1" dirty="0"/>
              <a:t> </a:t>
            </a:r>
            <a:r>
              <a:rPr lang="en-US" sz="2000" b="1" dirty="0" err="1"/>
              <a:t>nhọc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mức</a:t>
            </a:r>
            <a:r>
              <a:rPr lang="en-US" sz="2000" b="1" dirty="0"/>
              <a:t> </a:t>
            </a:r>
            <a:r>
              <a:rPr lang="en-US" sz="2000" b="1" dirty="0" err="1"/>
              <a:t>quy</a:t>
            </a:r>
            <a:r>
              <a:rPr lang="en-US" sz="2000" b="1" dirty="0"/>
              <a:t> </a:t>
            </a:r>
            <a:r>
              <a:rPr lang="en-US" sz="2000" b="1" dirty="0" err="1"/>
              <a:t>định</a:t>
            </a:r>
            <a:r>
              <a:rPr lang="en-US" sz="2000" b="1" dirty="0"/>
              <a:t>,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bố</a:t>
            </a:r>
            <a:r>
              <a:rPr lang="en-US" sz="2000" b="1" dirty="0"/>
              <a:t> </a:t>
            </a:r>
            <a:r>
              <a:rPr lang="en-US" sz="2000" b="1" dirty="0" err="1"/>
              <a:t>trí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thêm</a:t>
            </a:r>
            <a:r>
              <a:rPr lang="en-US" sz="2000" b="1" dirty="0"/>
              <a:t> </a:t>
            </a:r>
            <a:r>
              <a:rPr lang="en-US" sz="2000" b="1" dirty="0" err="1"/>
              <a:t>giờ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Coi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khẩu</a:t>
            </a:r>
            <a:r>
              <a:rPr lang="en-US" sz="2000" b="1" dirty="0"/>
              <a:t> </a:t>
            </a:r>
            <a:r>
              <a:rPr lang="en-US" sz="2000" b="1" dirty="0" err="1"/>
              <a:t>phần</a:t>
            </a:r>
            <a:r>
              <a:rPr lang="en-US" sz="2000" b="1" dirty="0"/>
              <a:t> </a:t>
            </a:r>
            <a:r>
              <a:rPr lang="en-US" sz="2000" b="1" dirty="0" err="1"/>
              <a:t>ăn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đặc</a:t>
            </a:r>
            <a:r>
              <a:rPr lang="en-US" sz="2000" b="1" dirty="0"/>
              <a:t> </a:t>
            </a:r>
            <a:r>
              <a:rPr lang="en-US" sz="2000" b="1" dirty="0" err="1"/>
              <a:t>biệt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nghề</a:t>
            </a:r>
            <a:r>
              <a:rPr lang="en-US" sz="2000" b="1" dirty="0"/>
              <a:t> </a:t>
            </a:r>
            <a:r>
              <a:rPr lang="en-US" sz="2000" b="1" dirty="0" err="1"/>
              <a:t>nghiệp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lực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Rèn</a:t>
            </a:r>
            <a:r>
              <a:rPr lang="en-US" sz="2000" b="1" dirty="0"/>
              <a:t> </a:t>
            </a:r>
            <a:r>
              <a:rPr lang="en-US" sz="2000" b="1" dirty="0" err="1"/>
              <a:t>luyện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dục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thao</a:t>
            </a:r>
            <a:r>
              <a:rPr lang="en-US" sz="2000" b="1" dirty="0"/>
              <a:t>,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cường</a:t>
            </a:r>
            <a:r>
              <a:rPr lang="en-US" sz="2000" b="1" dirty="0"/>
              <a:t> </a:t>
            </a:r>
            <a:r>
              <a:rPr lang="en-US" sz="2000" b="1" dirty="0" err="1"/>
              <a:t>nghỉ</a:t>
            </a:r>
            <a:r>
              <a:rPr lang="en-US" sz="2000" b="1" dirty="0"/>
              <a:t> </a:t>
            </a:r>
            <a:r>
              <a:rPr lang="en-US" sz="2000" b="1" dirty="0" err="1"/>
              <a:t>ngơi</a:t>
            </a:r>
            <a:r>
              <a:rPr lang="en-US" sz="2000" b="1" dirty="0"/>
              <a:t> </a:t>
            </a:r>
            <a:r>
              <a:rPr lang="en-US" sz="2000" b="1" dirty="0" err="1"/>
              <a:t>tích</a:t>
            </a:r>
            <a:r>
              <a:rPr lang="en-US" sz="2000" b="1" dirty="0"/>
              <a:t> </a:t>
            </a:r>
            <a:r>
              <a:rPr lang="en-US" sz="2000" b="1" dirty="0" err="1"/>
              <a:t>cực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Xây</a:t>
            </a:r>
            <a:r>
              <a:rPr lang="en-US" sz="2000" b="1" dirty="0"/>
              <a:t> </a:t>
            </a:r>
            <a:r>
              <a:rPr lang="en-US" sz="2000" b="1" dirty="0" err="1"/>
              <a:t>dựng</a:t>
            </a:r>
            <a:r>
              <a:rPr lang="en-US" sz="2000" b="1" dirty="0"/>
              <a:t> </a:t>
            </a:r>
            <a:r>
              <a:rPr lang="en-US" sz="2000" b="1" dirty="0" err="1"/>
              <a:t>tinh</a:t>
            </a:r>
            <a:r>
              <a:rPr lang="en-US" sz="2000" b="1" dirty="0"/>
              <a:t> </a:t>
            </a:r>
            <a:r>
              <a:rPr lang="en-US" sz="2000" b="1" dirty="0" err="1"/>
              <a:t>thần</a:t>
            </a:r>
            <a:r>
              <a:rPr lang="en-US" sz="2000" b="1" dirty="0"/>
              <a:t>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ngành</a:t>
            </a:r>
            <a:r>
              <a:rPr lang="en-US" sz="2000" b="1" dirty="0"/>
              <a:t> </a:t>
            </a:r>
            <a:r>
              <a:rPr lang="en-US" sz="2000" b="1" dirty="0" err="1"/>
              <a:t>nghề</a:t>
            </a:r>
            <a:r>
              <a:rPr lang="en-US" sz="2000" b="1" dirty="0"/>
              <a:t>,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giác</a:t>
            </a:r>
            <a:r>
              <a:rPr lang="en-US" sz="2000" b="1" dirty="0"/>
              <a:t>,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cường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viên</a:t>
            </a:r>
            <a:r>
              <a:rPr lang="en-US" sz="2000" b="1" dirty="0"/>
              <a:t> </a:t>
            </a:r>
            <a:r>
              <a:rPr lang="en-US" sz="2000" b="1" dirty="0" err="1"/>
              <a:t>tình</a:t>
            </a:r>
            <a:r>
              <a:rPr lang="en-US" sz="2000" b="1" dirty="0"/>
              <a:t> </a:t>
            </a:r>
            <a:r>
              <a:rPr lang="en-US" sz="2000" b="1" dirty="0" err="1"/>
              <a:t>cảm</a:t>
            </a:r>
            <a:r>
              <a:rPr lang="en-US" sz="2000" b="1" dirty="0"/>
              <a:t>,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cực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, </a:t>
            </a:r>
            <a:r>
              <a:rPr lang="en-US" sz="2000" b="1" dirty="0" err="1"/>
              <a:t>tư</a:t>
            </a:r>
            <a:r>
              <a:rPr lang="en-US" sz="2000" b="1" dirty="0"/>
              <a:t> </a:t>
            </a:r>
            <a:r>
              <a:rPr lang="en-US" sz="2000" b="1" dirty="0" err="1"/>
              <a:t>tưởng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tốt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khâu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gia</a:t>
            </a:r>
            <a:r>
              <a:rPr lang="en-US" sz="2000" b="1" dirty="0"/>
              <a:t> </a:t>
            </a:r>
            <a:r>
              <a:rPr lang="en-US" sz="2000" b="1" dirty="0" err="1"/>
              <a:t>đình</a:t>
            </a:r>
            <a:r>
              <a:rPr lang="en-US" sz="2000" b="1" dirty="0"/>
              <a:t>, </a:t>
            </a:r>
            <a:r>
              <a:rPr lang="en-US" sz="2000" b="1" dirty="0" err="1"/>
              <a:t>xã</a:t>
            </a:r>
            <a:r>
              <a:rPr lang="en-US" sz="2000" b="1" dirty="0"/>
              <a:t> </a:t>
            </a:r>
            <a:r>
              <a:rPr lang="en-US" sz="2000" b="1" dirty="0" err="1"/>
              <a:t>hội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ra</a:t>
            </a:r>
            <a:r>
              <a:rPr lang="en-US" sz="2000" b="1" dirty="0"/>
              <a:t> </a:t>
            </a:r>
            <a:r>
              <a:rPr lang="en-US" sz="2000" b="1" dirty="0" err="1"/>
              <a:t>cuộc</a:t>
            </a:r>
            <a:r>
              <a:rPr lang="en-US" sz="2000" b="1" dirty="0"/>
              <a:t> </a:t>
            </a:r>
            <a:r>
              <a:rPr lang="en-US" sz="2000" b="1" dirty="0" err="1"/>
              <a:t>sống</a:t>
            </a:r>
            <a:r>
              <a:rPr lang="en-US" sz="2000" b="1" dirty="0"/>
              <a:t> </a:t>
            </a:r>
            <a:r>
              <a:rPr lang="en-US" sz="2000" b="1" dirty="0" err="1"/>
              <a:t>vui</a:t>
            </a:r>
            <a:r>
              <a:rPr lang="en-US" sz="2000" b="1" dirty="0"/>
              <a:t> </a:t>
            </a:r>
            <a:r>
              <a:rPr lang="en-US" sz="2000" b="1" dirty="0" err="1"/>
              <a:t>tươi</a:t>
            </a:r>
            <a:r>
              <a:rPr lang="en-US" sz="2000" b="1" dirty="0"/>
              <a:t> </a:t>
            </a:r>
            <a:r>
              <a:rPr lang="en-US" sz="2000" b="1" dirty="0" err="1"/>
              <a:t>lành</a:t>
            </a:r>
            <a:r>
              <a:rPr lang="en-US" sz="2000" b="1" dirty="0"/>
              <a:t> </a:t>
            </a:r>
            <a:r>
              <a:rPr lang="en-US" sz="2000" b="1" dirty="0" err="1"/>
              <a:t>mạnh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tái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sức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đồng</a:t>
            </a:r>
            <a:r>
              <a:rPr lang="en-US" sz="2000" b="1" dirty="0"/>
              <a:t> </a:t>
            </a:r>
            <a:r>
              <a:rPr lang="en-US" sz="2000" b="1" dirty="0" err="1"/>
              <a:t>thời</a:t>
            </a:r>
            <a:r>
              <a:rPr lang="en-US" sz="2000" b="1" dirty="0"/>
              <a:t> </a:t>
            </a:r>
            <a:r>
              <a:rPr lang="en-US" sz="2000" b="1" dirty="0" err="1"/>
              <a:t>ngăn</a:t>
            </a:r>
            <a:r>
              <a:rPr lang="en-US" sz="2000" b="1" dirty="0"/>
              <a:t> </a:t>
            </a:r>
            <a:r>
              <a:rPr lang="en-US" sz="2000" b="1" dirty="0" err="1"/>
              <a:t>ngừa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.</a:t>
            </a:r>
            <a:endParaRPr lang="vi-VN" sz="2000" b="1" dirty="0"/>
          </a:p>
          <a:p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222887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2400" b="1" dirty="0" smtClean="0"/>
              <a:t>4. </a:t>
            </a:r>
            <a:r>
              <a:rPr lang="en-US" sz="2400" b="1" dirty="0" err="1" smtClean="0"/>
              <a:t>Rèn</a:t>
            </a:r>
            <a:r>
              <a:rPr lang="en-US" sz="2400" b="1" dirty="0" smtClean="0"/>
              <a:t> </a:t>
            </a:r>
            <a:r>
              <a:rPr lang="en-US" sz="2400" b="1" dirty="0" err="1"/>
              <a:t>luyện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dục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thao</a:t>
            </a:r>
            <a:r>
              <a:rPr lang="en-US" sz="2400" b="1" dirty="0"/>
              <a:t>, </a:t>
            </a:r>
            <a:r>
              <a:rPr lang="en-US" sz="2400" b="1" dirty="0" err="1"/>
              <a:t>tăng</a:t>
            </a:r>
            <a:r>
              <a:rPr lang="en-US" sz="2400" b="1" dirty="0"/>
              <a:t> </a:t>
            </a:r>
            <a:r>
              <a:rPr lang="en-US" sz="2400" b="1" dirty="0" err="1"/>
              <a:t>cường</a:t>
            </a:r>
            <a:r>
              <a:rPr lang="en-US" sz="2400" b="1" dirty="0"/>
              <a:t> </a:t>
            </a:r>
            <a:r>
              <a:rPr lang="en-US" sz="2400" b="1" dirty="0" err="1"/>
              <a:t>nghỉ</a:t>
            </a:r>
            <a:r>
              <a:rPr lang="en-US" sz="2400" b="1" dirty="0"/>
              <a:t> </a:t>
            </a:r>
            <a:r>
              <a:rPr lang="en-US" sz="2400" b="1" dirty="0" err="1"/>
              <a:t>ngơi</a:t>
            </a:r>
            <a:r>
              <a:rPr lang="en-US" sz="2400" b="1" dirty="0"/>
              <a:t> </a:t>
            </a:r>
            <a:r>
              <a:rPr lang="en-US" sz="2400" b="1" dirty="0" err="1"/>
              <a:t>tích</a:t>
            </a:r>
            <a:r>
              <a:rPr lang="en-US" sz="2400" b="1" dirty="0"/>
              <a:t> </a:t>
            </a:r>
            <a:r>
              <a:rPr lang="en-US" sz="2400" b="1" dirty="0" err="1"/>
              <a:t>cực</a:t>
            </a:r>
            <a:r>
              <a:rPr lang="en-US" sz="2400" b="1" dirty="0"/>
              <a:t>.</a:t>
            </a:r>
            <a:r>
              <a:rPr lang="vi-VN" sz="2400" b="1" dirty="0"/>
              <a:t/>
            </a:r>
            <a:br>
              <a:rPr lang="vi-VN" sz="2400" b="1" dirty="0"/>
            </a:br>
            <a:endParaRPr lang="vi-V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1702" y="1001332"/>
            <a:ext cx="12203447" cy="5257800"/>
          </a:xfrm>
        </p:spPr>
        <p:txBody>
          <a:bodyPr/>
          <a:lstStyle/>
          <a:p>
            <a:pPr lvl="3" algn="just"/>
            <a:r>
              <a:rPr lang="en-US" b="1" i="1" dirty="0" err="1"/>
              <a:t>Tác</a:t>
            </a:r>
            <a:r>
              <a:rPr lang="en-US" b="1" i="1" dirty="0"/>
              <a:t> </a:t>
            </a:r>
            <a:r>
              <a:rPr lang="en-US" b="1" i="1" dirty="0" err="1"/>
              <a:t>hại</a:t>
            </a:r>
            <a:r>
              <a:rPr lang="en-US" b="1" i="1" dirty="0"/>
              <a:t> </a:t>
            </a:r>
            <a:r>
              <a:rPr lang="en-US" b="1" i="1" dirty="0" err="1"/>
              <a:t>lao</a:t>
            </a:r>
            <a:r>
              <a:rPr lang="en-US" b="1" i="1" dirty="0"/>
              <a:t> </a:t>
            </a:r>
            <a:r>
              <a:rPr lang="en-US" b="1" i="1" dirty="0" err="1"/>
              <a:t>động</a:t>
            </a:r>
            <a:r>
              <a:rPr lang="en-US" b="1" i="1" dirty="0"/>
              <a:t> </a:t>
            </a:r>
            <a:r>
              <a:rPr lang="en-US" b="1" i="1" dirty="0" err="1"/>
              <a:t>tư</a:t>
            </a:r>
            <a:r>
              <a:rPr lang="en-US" b="1" i="1" dirty="0"/>
              <a:t> </a:t>
            </a:r>
            <a:r>
              <a:rPr lang="en-US" b="1" i="1" dirty="0" err="1"/>
              <a:t>thế</a:t>
            </a:r>
            <a:r>
              <a:rPr lang="en-US" b="1" i="1" dirty="0"/>
              <a:t> </a:t>
            </a:r>
            <a:r>
              <a:rPr lang="en-US" b="1" i="1" dirty="0" err="1"/>
              <a:t>bắt</a:t>
            </a:r>
            <a:r>
              <a:rPr lang="en-US" b="1" i="1" dirty="0"/>
              <a:t> </a:t>
            </a:r>
            <a:r>
              <a:rPr lang="en-US" b="1" i="1" dirty="0" err="1"/>
              <a:t>buộc</a:t>
            </a:r>
            <a:r>
              <a:rPr lang="en-US" b="1" i="1" dirty="0"/>
              <a:t>:</a:t>
            </a:r>
            <a:endParaRPr lang="vi-VN" b="1" i="1" dirty="0"/>
          </a:p>
          <a:p>
            <a:pPr lvl="4" algn="just"/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:</a:t>
            </a:r>
            <a:endParaRPr lang="vi-VN" dirty="0"/>
          </a:p>
          <a:p>
            <a:pPr lvl="5" algn="just"/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vẹo</a:t>
            </a:r>
            <a:r>
              <a:rPr lang="en-US" dirty="0"/>
              <a:t> </a:t>
            </a:r>
            <a:r>
              <a:rPr lang="en-US" dirty="0" err="1"/>
              <a:t>cột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dãn</a:t>
            </a:r>
            <a:r>
              <a:rPr lang="en-US" dirty="0"/>
              <a:t> </a:t>
            </a:r>
            <a:r>
              <a:rPr lang="en-US" dirty="0" err="1"/>
              <a:t>tĩnh</a:t>
            </a:r>
            <a:r>
              <a:rPr lang="en-US" dirty="0"/>
              <a:t> </a:t>
            </a:r>
            <a:r>
              <a:rPr lang="en-US" dirty="0" err="1"/>
              <a:t>mạch</a:t>
            </a:r>
            <a:r>
              <a:rPr lang="en-US" dirty="0"/>
              <a:t> ở </a:t>
            </a:r>
            <a:r>
              <a:rPr lang="en-US" dirty="0" err="1"/>
              <a:t>kheo</a:t>
            </a:r>
            <a:r>
              <a:rPr lang="en-US" dirty="0"/>
              <a:t> </a:t>
            </a:r>
            <a:r>
              <a:rPr lang="en-US" dirty="0" err="1"/>
              <a:t>chân</a:t>
            </a:r>
            <a:r>
              <a:rPr lang="en-US" dirty="0"/>
              <a:t>.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bẹt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do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ra.</a:t>
            </a:r>
            <a:endParaRPr lang="vi-VN" dirty="0"/>
          </a:p>
          <a:p>
            <a:pPr lvl="5" algn="just"/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căng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do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, </a:t>
            </a:r>
            <a:r>
              <a:rPr lang="en-US" dirty="0" err="1"/>
              <a:t>khớp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gối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khuỳnh</a:t>
            </a:r>
            <a:r>
              <a:rPr lang="en-US" dirty="0"/>
              <a:t>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O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X.</a:t>
            </a:r>
            <a:endParaRPr lang="vi-VN" dirty="0"/>
          </a:p>
          <a:p>
            <a:pPr lvl="5" algn="just"/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nữ</a:t>
            </a:r>
            <a:r>
              <a:rPr lang="en-US" dirty="0"/>
              <a:t>,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ở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khung</a:t>
            </a:r>
            <a:r>
              <a:rPr lang="en-US" dirty="0"/>
              <a:t> </a:t>
            </a:r>
            <a:r>
              <a:rPr lang="en-US" dirty="0" err="1"/>
              <a:t>chậu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đè</a:t>
            </a:r>
            <a:r>
              <a:rPr lang="en-US" dirty="0"/>
              <a:t> </a:t>
            </a:r>
            <a:r>
              <a:rPr lang="en-US" dirty="0" err="1"/>
              <a:t>ép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chứng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nguyệt</a:t>
            </a:r>
            <a:r>
              <a:rPr lang="en-US" dirty="0"/>
              <a:t>.</a:t>
            </a:r>
            <a:endParaRPr lang="vi-VN" dirty="0"/>
          </a:p>
          <a:p>
            <a:pPr lvl="4" algn="just"/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thế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ngồi</a:t>
            </a:r>
            <a:r>
              <a:rPr lang="en-US" b="1" dirty="0"/>
              <a:t> </a:t>
            </a:r>
            <a:r>
              <a:rPr lang="en-US" b="1" dirty="0" err="1"/>
              <a:t>bắt</a:t>
            </a:r>
            <a:r>
              <a:rPr lang="en-US" b="1" dirty="0"/>
              <a:t> </a:t>
            </a:r>
            <a:r>
              <a:rPr lang="en-US" b="1" dirty="0" err="1"/>
              <a:t>buộc</a:t>
            </a:r>
            <a:r>
              <a:rPr lang="en-US" b="1" dirty="0"/>
              <a:t>: </a:t>
            </a:r>
            <a:endParaRPr lang="vi-VN" b="1" dirty="0"/>
          </a:p>
          <a:p>
            <a:pPr lvl="5" algn="just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ngồi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ở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cột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.</a:t>
            </a:r>
            <a:endParaRPr lang="vi-VN" dirty="0"/>
          </a:p>
          <a:p>
            <a:pPr lvl="5" algn="just"/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khung</a:t>
            </a:r>
            <a:r>
              <a:rPr lang="en-US" dirty="0"/>
              <a:t> </a:t>
            </a:r>
            <a:r>
              <a:rPr lang="en-US" dirty="0" err="1"/>
              <a:t>chậu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nguyệt</a:t>
            </a:r>
            <a:r>
              <a:rPr lang="en-US" dirty="0"/>
              <a:t>.</a:t>
            </a:r>
            <a:endParaRPr lang="vi-VN" dirty="0"/>
          </a:p>
          <a:p>
            <a:pPr lvl="5" algn="just"/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ngồi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táo</a:t>
            </a:r>
            <a:r>
              <a:rPr lang="en-US" dirty="0"/>
              <a:t> </a:t>
            </a:r>
            <a:r>
              <a:rPr lang="en-US" dirty="0" err="1"/>
              <a:t>bón</a:t>
            </a:r>
            <a:r>
              <a:rPr lang="en-US" dirty="0"/>
              <a:t>,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trĩ</a:t>
            </a:r>
            <a:r>
              <a:rPr lang="en-US" dirty="0"/>
              <a:t>.</a:t>
            </a:r>
            <a:endParaRPr lang="vi-VN" dirty="0"/>
          </a:p>
          <a:p>
            <a:pPr algn="just"/>
            <a:r>
              <a:rPr lang="en-US" sz="2000" dirty="0" smtClean="0">
                <a:sym typeface="Symbol" panose="05050102010706020507" pitchFamily="18" charset="2"/>
              </a:rPr>
              <a:t>                 </a:t>
            </a:r>
            <a:r>
              <a:rPr lang="en-US" sz="2000" dirty="0" smtClean="0">
                <a:solidFill>
                  <a:srgbClr val="0070C0"/>
                </a:solidFill>
                <a:sym typeface="Symbol" panose="05050102010706020507" pitchFamily="18" charset="2"/>
              </a:rPr>
              <a:t>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So </a:t>
            </a:r>
            <a:r>
              <a:rPr lang="en-US" sz="2000" dirty="0" err="1">
                <a:solidFill>
                  <a:srgbClr val="0070C0"/>
                </a:solidFill>
              </a:rPr>
              <a:t>với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tư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thế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đứng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thì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ít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tác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hại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hơn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  <a:endParaRPr lang="vi-VN" sz="2000" dirty="0">
              <a:solidFill>
                <a:srgbClr val="0070C0"/>
              </a:solidFill>
            </a:endParaRPr>
          </a:p>
          <a:p>
            <a:pPr algn="just"/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113298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6" y="3418009"/>
            <a:ext cx="3764980" cy="32723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7230" y="7168602"/>
            <a:ext cx="1685925" cy="1838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123" y="7722587"/>
            <a:ext cx="2619375" cy="1743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4826" y="4413186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112" y="2781925"/>
            <a:ext cx="5411308" cy="40584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" y="-63960"/>
            <a:ext cx="6448091" cy="34819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887" y="2781925"/>
            <a:ext cx="3893163" cy="39084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3396" y="4385281"/>
            <a:ext cx="2114550" cy="230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4798" y="512000"/>
            <a:ext cx="4381500" cy="3067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3046752"/>
            <a:ext cx="5334000" cy="30018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98" y="151381"/>
            <a:ext cx="4040202" cy="263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77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8490" y="509789"/>
            <a:ext cx="10625070" cy="5257800"/>
          </a:xfrm>
        </p:spPr>
        <p:txBody>
          <a:bodyPr/>
          <a:lstStyle/>
          <a:p>
            <a:pPr lvl="3" algn="just"/>
            <a:r>
              <a:rPr lang="en-US" sz="2400" b="1" dirty="0" err="1" smtClean="0"/>
              <a:t>Biện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pháp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đề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phòng</a:t>
            </a:r>
            <a:r>
              <a:rPr lang="en-US" sz="2400" b="1" dirty="0" smtClean="0"/>
              <a:t>:</a:t>
            </a:r>
            <a:endParaRPr lang="vi-VN" sz="2400" b="1" dirty="0" smtClean="0"/>
          </a:p>
          <a:p>
            <a:pPr lvl="5" algn="just"/>
            <a:r>
              <a:rPr lang="en-US" sz="2400" dirty="0" err="1" smtClean="0"/>
              <a:t>Cơ</a:t>
            </a:r>
            <a:r>
              <a:rPr lang="en-US" sz="2400" dirty="0" smtClean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hoá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hoá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biện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tích</a:t>
            </a:r>
            <a:r>
              <a:rPr lang="en-US" sz="2400" dirty="0"/>
              <a:t> </a:t>
            </a:r>
            <a:r>
              <a:rPr lang="en-US" sz="2400" dirty="0" err="1"/>
              <a:t>cực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thuận</a:t>
            </a:r>
            <a:r>
              <a:rPr lang="en-US" sz="2400" dirty="0"/>
              <a:t> </a:t>
            </a:r>
            <a:r>
              <a:rPr lang="en-US" sz="2400" dirty="0" err="1"/>
              <a:t>lợi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Rèn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 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khắc</a:t>
            </a:r>
            <a:r>
              <a:rPr lang="en-US" sz="2400" dirty="0"/>
              <a:t> </a:t>
            </a:r>
            <a:r>
              <a:rPr lang="en-US" sz="2400" dirty="0" err="1"/>
              <a:t>phục</a:t>
            </a:r>
            <a:r>
              <a:rPr lang="en-US" sz="2400" dirty="0"/>
              <a:t> </a:t>
            </a:r>
            <a:r>
              <a:rPr lang="en-US" sz="2400" dirty="0" err="1"/>
              <a:t>mọi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xấu</a:t>
            </a:r>
            <a:r>
              <a:rPr lang="en-US" sz="2400" dirty="0"/>
              <a:t> do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,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chỉnh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trưưòng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gù</a:t>
            </a:r>
            <a:r>
              <a:rPr lang="en-US" sz="2400" dirty="0"/>
              <a:t> </a:t>
            </a:r>
            <a:r>
              <a:rPr lang="en-US" sz="2400" dirty="0" err="1"/>
              <a:t>vẹo</a:t>
            </a:r>
            <a:r>
              <a:rPr lang="en-US" sz="2400" dirty="0"/>
              <a:t> </a:t>
            </a:r>
            <a:r>
              <a:rPr lang="en-US" sz="2400" dirty="0" err="1"/>
              <a:t>cột</a:t>
            </a:r>
            <a:r>
              <a:rPr lang="en-US" sz="2400" dirty="0"/>
              <a:t> </a:t>
            </a:r>
            <a:r>
              <a:rPr lang="en-US" sz="2400" dirty="0" err="1"/>
              <a:t>sống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lấy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thăng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do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đè</a:t>
            </a:r>
            <a:r>
              <a:rPr lang="en-US" sz="2400" dirty="0"/>
              <a:t> </a:t>
            </a:r>
            <a:r>
              <a:rPr lang="en-US" sz="2400" dirty="0" err="1"/>
              <a:t>ép</a:t>
            </a:r>
            <a:r>
              <a:rPr lang="en-US" sz="2400" dirty="0"/>
              <a:t> </a:t>
            </a:r>
            <a:r>
              <a:rPr lang="en-US" sz="2400" dirty="0" err="1"/>
              <a:t>căng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ở </a:t>
            </a:r>
            <a:r>
              <a:rPr lang="en-US" sz="2400" dirty="0" err="1"/>
              <a:t>bụng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: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ca</a:t>
            </a:r>
            <a:r>
              <a:rPr lang="en-US" sz="2400" dirty="0"/>
              <a:t> </a:t>
            </a:r>
            <a:r>
              <a:rPr lang="en-US" sz="2400" dirty="0" err="1"/>
              <a:t>kíp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, </a:t>
            </a:r>
            <a:r>
              <a:rPr lang="en-US" sz="2400" dirty="0" err="1"/>
              <a:t>nghỉ</a:t>
            </a:r>
            <a:r>
              <a:rPr lang="en-US" sz="2400" dirty="0"/>
              <a:t> </a:t>
            </a:r>
            <a:r>
              <a:rPr lang="en-US" sz="2400" dirty="0" err="1"/>
              <a:t>ngơi</a:t>
            </a:r>
            <a:r>
              <a:rPr lang="en-US" sz="2400" dirty="0"/>
              <a:t> </a:t>
            </a:r>
            <a:r>
              <a:rPr lang="en-US" sz="2400" dirty="0" err="1"/>
              <a:t>thích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tránh</a:t>
            </a:r>
            <a:r>
              <a:rPr lang="en-US" sz="2400" dirty="0"/>
              <a:t> </a:t>
            </a: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 </a:t>
            </a:r>
            <a:r>
              <a:rPr lang="en-US" sz="2400" dirty="0" err="1"/>
              <a:t>ngồi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đứng</a:t>
            </a:r>
            <a:r>
              <a:rPr lang="en-US" sz="2400" dirty="0"/>
              <a:t> </a:t>
            </a:r>
            <a:r>
              <a:rPr lang="en-US" sz="2400" dirty="0" err="1"/>
              <a:t>bắt</a:t>
            </a:r>
            <a:r>
              <a:rPr lang="en-US" sz="2400" dirty="0"/>
              <a:t> </a:t>
            </a:r>
            <a:r>
              <a:rPr lang="en-US" sz="2400" dirty="0" err="1"/>
              <a:t>buộc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lâu</a:t>
            </a:r>
            <a:r>
              <a:rPr lang="en-US" sz="2400" dirty="0"/>
              <a:t> ở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 smtClean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91468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0050" y="292994"/>
            <a:ext cx="3842879" cy="2557261"/>
            <a:chOff x="0" y="0"/>
            <a:chExt cx="3842879" cy="255726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842879" cy="2557261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533399" y="2171700"/>
              <a:ext cx="33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 smtClean="0"/>
                <a:t>Ngồi</a:t>
              </a:r>
              <a:r>
                <a:rPr lang="en-US" dirty="0" smtClean="0"/>
                <a:t> </a:t>
              </a:r>
              <a:r>
                <a:rPr lang="en-US" dirty="0" err="1" smtClean="0"/>
                <a:t>làm</a:t>
              </a:r>
              <a:r>
                <a:rPr lang="en-US" dirty="0" smtClean="0"/>
                <a:t> </a:t>
              </a:r>
              <a:r>
                <a:rPr lang="en-US" dirty="0" err="1" smtClean="0"/>
                <a:t>việc</a:t>
              </a:r>
              <a:r>
                <a:rPr lang="en-US" dirty="0" smtClean="0"/>
                <a:t> </a:t>
              </a:r>
              <a:r>
                <a:rPr lang="en-US" dirty="0" err="1" smtClean="0"/>
                <a:t>đúng</a:t>
              </a:r>
              <a:r>
                <a:rPr lang="en-US" dirty="0" smtClean="0"/>
                <a:t> </a:t>
              </a:r>
              <a:r>
                <a:rPr lang="en-US" dirty="0" err="1" smtClean="0"/>
                <a:t>tư</a:t>
              </a:r>
              <a:r>
                <a:rPr lang="en-US" dirty="0" smtClean="0"/>
                <a:t> </a:t>
              </a:r>
              <a:r>
                <a:rPr lang="en-US" dirty="0" err="1" smtClean="0"/>
                <a:t>thế</a:t>
              </a:r>
              <a:endParaRPr lang="vi-VN" dirty="0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28" y="3502649"/>
            <a:ext cx="4060798" cy="22530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327" y="479871"/>
            <a:ext cx="4036176" cy="21835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549" y="4038600"/>
            <a:ext cx="3267957" cy="2438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743" y="2834026"/>
            <a:ext cx="3270132" cy="217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8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b="1" dirty="0" smtClean="0"/>
              <a:t>5. </a:t>
            </a:r>
            <a:r>
              <a:rPr lang="en-US" sz="3200" b="1" dirty="0" err="1" smtClean="0"/>
              <a:t>Ảnh</a:t>
            </a:r>
            <a:r>
              <a:rPr lang="en-US" sz="3200" b="1" dirty="0" smtClean="0"/>
              <a:t> </a:t>
            </a:r>
            <a:r>
              <a:rPr lang="en-US" sz="3200" b="1" dirty="0" err="1"/>
              <a:t>hưởng</a:t>
            </a:r>
            <a:r>
              <a:rPr lang="en-US" sz="3200" b="1" dirty="0"/>
              <a:t> </a:t>
            </a:r>
            <a:r>
              <a:rPr lang="en-US" sz="3200" b="1" dirty="0" err="1"/>
              <a:t>của</a:t>
            </a:r>
            <a:r>
              <a:rPr lang="en-US" sz="3200" b="1" dirty="0"/>
              <a:t> </a:t>
            </a:r>
            <a:r>
              <a:rPr lang="en-US" sz="3200" b="1" dirty="0" err="1"/>
              <a:t>điều</a:t>
            </a:r>
            <a:r>
              <a:rPr lang="en-US" sz="3200" b="1" dirty="0"/>
              <a:t> </a:t>
            </a:r>
            <a:r>
              <a:rPr lang="en-US" sz="3200" b="1" dirty="0" err="1"/>
              <a:t>kiện</a:t>
            </a:r>
            <a:r>
              <a:rPr lang="en-US" sz="3200" b="1" dirty="0"/>
              <a:t> </a:t>
            </a:r>
            <a:r>
              <a:rPr lang="en-US" sz="3200" b="1" dirty="0" err="1"/>
              <a:t>khí</a:t>
            </a:r>
            <a:r>
              <a:rPr lang="en-US" sz="3200" b="1" dirty="0"/>
              <a:t> </a:t>
            </a:r>
            <a:r>
              <a:rPr lang="en-US" sz="3200" b="1" dirty="0" err="1"/>
              <a:t>hậu</a:t>
            </a:r>
            <a:r>
              <a:rPr lang="en-US" sz="3200" b="1" dirty="0"/>
              <a:t> </a:t>
            </a:r>
            <a:r>
              <a:rPr lang="en-US" sz="3200" b="1" dirty="0" err="1"/>
              <a:t>đối</a:t>
            </a:r>
            <a:r>
              <a:rPr lang="en-US" sz="3200" b="1" dirty="0"/>
              <a:t> </a:t>
            </a:r>
            <a:r>
              <a:rPr lang="en-US" sz="3200" b="1" dirty="0" err="1"/>
              <a:t>với</a:t>
            </a:r>
            <a:r>
              <a:rPr lang="en-US" sz="3200" b="1" dirty="0"/>
              <a:t> </a:t>
            </a:r>
            <a:r>
              <a:rPr lang="en-US" sz="3200" b="1" dirty="0" err="1"/>
              <a:t>cơ</a:t>
            </a:r>
            <a:r>
              <a:rPr lang="en-US" sz="3200" b="1" dirty="0"/>
              <a:t> </a:t>
            </a:r>
            <a:r>
              <a:rPr lang="en-US" sz="3200" b="1" dirty="0" err="1"/>
              <a:t>thể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857250"/>
            <a:ext cx="11379200" cy="5257800"/>
          </a:xfrm>
        </p:spPr>
        <p:txBody>
          <a:bodyPr/>
          <a:lstStyle/>
          <a:p>
            <a:pPr marL="0" lvl="2" indent="0">
              <a:buNone/>
            </a:pPr>
            <a:r>
              <a:rPr lang="en-US" b="1" i="1" dirty="0" smtClean="0"/>
              <a:t>A, </a:t>
            </a:r>
            <a:r>
              <a:rPr lang="en-US" b="1" i="1" dirty="0" err="1" smtClean="0"/>
              <a:t>Nhiệt</a:t>
            </a:r>
            <a:r>
              <a:rPr lang="en-US" b="1" i="1" dirty="0" smtClean="0"/>
              <a:t> </a:t>
            </a:r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không</a:t>
            </a:r>
            <a:r>
              <a:rPr lang="en-US" b="1" i="1" dirty="0"/>
              <a:t> </a:t>
            </a:r>
            <a:r>
              <a:rPr lang="en-US" b="1" i="1" dirty="0" err="1" smtClean="0"/>
              <a:t>khí</a:t>
            </a:r>
            <a:r>
              <a:rPr lang="en-US" b="1" i="1" dirty="0" smtClean="0"/>
              <a:t>.</a:t>
            </a:r>
          </a:p>
          <a:p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vi-VN" dirty="0"/>
          </a:p>
          <a:p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ở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nặng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6 - 7 </a:t>
            </a:r>
            <a:r>
              <a:rPr lang="en-US" dirty="0" err="1"/>
              <a:t>lít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1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 2 - 4 kg.</a:t>
            </a:r>
            <a:endParaRPr lang="vi-VN" dirty="0"/>
          </a:p>
          <a:p>
            <a:pPr marL="0" lvl="2" indent="0">
              <a:buNone/>
            </a:pPr>
            <a:endParaRPr lang="vi-VN" b="1" i="1" dirty="0"/>
          </a:p>
          <a:p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1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.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chiếm</a:t>
            </a:r>
            <a:r>
              <a:rPr lang="en-US" dirty="0"/>
              <a:t> 75%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,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 </a:t>
            </a:r>
            <a:r>
              <a:rPr lang="en-US" dirty="0" err="1"/>
              <a:t>đắp</a:t>
            </a:r>
            <a:r>
              <a:rPr lang="en-US" dirty="0"/>
              <a:t> </a:t>
            </a:r>
            <a:r>
              <a:rPr lang="en-US" dirty="0" err="1"/>
              <a:t>kịp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do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98016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209550"/>
            <a:ext cx="11887200" cy="6019800"/>
          </a:xfrm>
        </p:spPr>
        <p:txBody>
          <a:bodyPr/>
          <a:lstStyle/>
          <a:p>
            <a:pPr algn="just"/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  <a:endParaRPr lang="en-US" dirty="0"/>
          </a:p>
          <a:p>
            <a:pPr algn="just"/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thân</a:t>
            </a:r>
            <a:r>
              <a:rPr lang="en-US" sz="2000" b="1" dirty="0"/>
              <a:t> </a:t>
            </a:r>
            <a:r>
              <a:rPr lang="en-US" sz="2000" b="1" dirty="0" err="1"/>
              <a:t>nhiệt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0,30C - 10C,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đã</a:t>
            </a:r>
            <a:r>
              <a:rPr lang="en-US" sz="2000" b="1" dirty="0"/>
              <a:t> </a:t>
            </a:r>
            <a:r>
              <a:rPr lang="en-US" sz="2000" b="1" dirty="0" err="1"/>
              <a:t>cảm</a:t>
            </a:r>
            <a:r>
              <a:rPr lang="en-US" sz="2000" b="1" dirty="0"/>
              <a:t> </a:t>
            </a:r>
            <a:r>
              <a:rPr lang="en-US" sz="2000" b="1" dirty="0" err="1"/>
              <a:t>thấy</a:t>
            </a:r>
            <a:r>
              <a:rPr lang="en-US" sz="2000" b="1" dirty="0"/>
              <a:t> </a:t>
            </a:r>
            <a:r>
              <a:rPr lang="en-US" sz="2000" b="1" dirty="0" err="1"/>
              <a:t>khó</a:t>
            </a:r>
            <a:r>
              <a:rPr lang="en-US" sz="2000" b="1" dirty="0"/>
              <a:t> </a:t>
            </a:r>
            <a:r>
              <a:rPr lang="en-US" sz="2000" b="1" dirty="0" err="1"/>
              <a:t>chịu</a:t>
            </a:r>
            <a:r>
              <a:rPr lang="en-US" sz="2000" b="1" dirty="0"/>
              <a:t>,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đau</a:t>
            </a:r>
            <a:r>
              <a:rPr lang="en-US" sz="2000" b="1" dirty="0"/>
              <a:t> </a:t>
            </a:r>
            <a:r>
              <a:rPr lang="en-US" sz="2000" b="1" dirty="0" err="1"/>
              <a:t>đầu</a:t>
            </a:r>
            <a:r>
              <a:rPr lang="en-US" sz="2000" b="1" dirty="0"/>
              <a:t>, </a:t>
            </a:r>
            <a:r>
              <a:rPr lang="en-US" sz="2000" b="1" dirty="0" err="1"/>
              <a:t>chóng</a:t>
            </a:r>
            <a:r>
              <a:rPr lang="en-US" sz="2000" b="1" dirty="0"/>
              <a:t> </a:t>
            </a:r>
            <a:r>
              <a:rPr lang="en-US" sz="2000" b="1" dirty="0" err="1"/>
              <a:t>mặt</a:t>
            </a:r>
            <a:r>
              <a:rPr lang="en-US" sz="2000" b="1" dirty="0"/>
              <a:t>, </a:t>
            </a:r>
            <a:r>
              <a:rPr lang="en-US" sz="2000" b="1" dirty="0" err="1"/>
              <a:t>buồn</a:t>
            </a:r>
            <a:r>
              <a:rPr lang="en-US" sz="2000" b="1" dirty="0"/>
              <a:t> </a:t>
            </a:r>
            <a:r>
              <a:rPr lang="en-US" sz="2000" b="1" dirty="0" err="1"/>
              <a:t>nôn</a:t>
            </a:r>
            <a:r>
              <a:rPr lang="en-US" sz="2000" b="1" dirty="0"/>
              <a:t>,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trở</a:t>
            </a:r>
            <a:r>
              <a:rPr lang="en-US" sz="2000" b="1" dirty="0"/>
              <a:t> </a:t>
            </a:r>
            <a:r>
              <a:rPr lang="en-US" sz="2000" b="1" dirty="0" err="1"/>
              <a:t>ngại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công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. </a:t>
            </a:r>
            <a:r>
              <a:rPr lang="en-US" sz="2000" b="1" dirty="0" err="1"/>
              <a:t>Nếu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khắc</a:t>
            </a:r>
            <a:r>
              <a:rPr lang="en-US" sz="2000" b="1" dirty="0"/>
              <a:t> </a:t>
            </a:r>
            <a:r>
              <a:rPr lang="en-US" sz="2000" b="1" dirty="0" err="1"/>
              <a:t>phục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tượng</a:t>
            </a:r>
            <a:r>
              <a:rPr lang="en-US" sz="2000" b="1" dirty="0"/>
              <a:t> say </a:t>
            </a:r>
            <a:r>
              <a:rPr lang="en-US" sz="2000" b="1" dirty="0" err="1"/>
              <a:t>nóng</a:t>
            </a:r>
            <a:r>
              <a:rPr lang="en-US" sz="2000" b="1" dirty="0"/>
              <a:t>, say </a:t>
            </a:r>
            <a:r>
              <a:rPr lang="en-US" sz="2000" b="1" dirty="0" err="1"/>
              <a:t>nắng</a:t>
            </a:r>
            <a:r>
              <a:rPr lang="en-US" sz="2000" b="1" dirty="0"/>
              <a:t>, </a:t>
            </a:r>
            <a:r>
              <a:rPr lang="en-US" sz="2000" b="1" dirty="0" err="1"/>
              <a:t>kinh</a:t>
            </a:r>
            <a:r>
              <a:rPr lang="en-US" sz="2000" b="1" dirty="0"/>
              <a:t> </a:t>
            </a:r>
            <a:r>
              <a:rPr lang="en-US" sz="2000" b="1" dirty="0" err="1"/>
              <a:t>giật</a:t>
            </a:r>
            <a:r>
              <a:rPr lang="en-US" sz="2000" b="1" dirty="0"/>
              <a:t>,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 smtClean="0"/>
              <a:t>trí</a:t>
            </a:r>
            <a:r>
              <a:rPr lang="en-US" sz="2000" b="1" dirty="0" smtClean="0"/>
              <a:t>.</a:t>
            </a:r>
            <a:endParaRPr lang="en-US" sz="2000" b="1" dirty="0"/>
          </a:p>
          <a:p>
            <a:pPr algn="just"/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, </a:t>
            </a:r>
            <a:r>
              <a:rPr lang="en-US" sz="2000" b="1" dirty="0" err="1"/>
              <a:t>máu</a:t>
            </a:r>
            <a:r>
              <a:rPr lang="en-US" sz="2000" b="1" dirty="0"/>
              <a:t> </a:t>
            </a:r>
            <a:r>
              <a:rPr lang="en-US" sz="2000" b="1" dirty="0" err="1"/>
              <a:t>sẽ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</a:t>
            </a:r>
            <a:r>
              <a:rPr lang="en-US" sz="2000" b="1" dirty="0" err="1"/>
              <a:t>quánh</a:t>
            </a:r>
            <a:r>
              <a:rPr lang="en-US" sz="2000" b="1" dirty="0"/>
              <a:t> </a:t>
            </a:r>
            <a:r>
              <a:rPr lang="en-US" sz="2000" b="1" dirty="0" err="1"/>
              <a:t>lại</a:t>
            </a:r>
            <a:r>
              <a:rPr lang="en-US" sz="2000" b="1" dirty="0"/>
              <a:t>, </a:t>
            </a:r>
            <a:r>
              <a:rPr lang="en-US" sz="2000" b="1" dirty="0" err="1"/>
              <a:t>tim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dễ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</a:t>
            </a:r>
            <a:r>
              <a:rPr lang="en-US" sz="2000" b="1" dirty="0" err="1"/>
              <a:t>suy</a:t>
            </a:r>
            <a:r>
              <a:rPr lang="en-US" sz="2000" b="1" dirty="0"/>
              <a:t> </a:t>
            </a:r>
            <a:r>
              <a:rPr lang="en-US" sz="2000" b="1" dirty="0" err="1"/>
              <a:t>tim.</a:t>
            </a:r>
            <a:r>
              <a:rPr lang="en-US" sz="2000" b="1" dirty="0"/>
              <a:t> </a:t>
            </a:r>
          </a:p>
          <a:p>
            <a:pPr algn="just"/>
            <a:r>
              <a:rPr lang="en-US" sz="2000" b="1" dirty="0" err="1"/>
              <a:t>Đối</a:t>
            </a:r>
            <a:r>
              <a:rPr lang="en-US" sz="2000" b="1" dirty="0"/>
              <a:t> </a:t>
            </a:r>
            <a:r>
              <a:rPr lang="en-US" sz="2000" b="1" dirty="0" err="1"/>
              <a:t>với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, </a:t>
            </a:r>
            <a:r>
              <a:rPr lang="en-US" sz="2000" b="1" dirty="0" err="1"/>
              <a:t>bình</a:t>
            </a:r>
            <a:r>
              <a:rPr lang="en-US" sz="2000" b="1" dirty="0"/>
              <a:t> </a:t>
            </a:r>
            <a:r>
              <a:rPr lang="en-US" sz="2000" b="1" dirty="0" err="1"/>
              <a:t>thường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</a:t>
            </a:r>
            <a:r>
              <a:rPr lang="en-US" sz="2000" b="1" dirty="0" err="1"/>
              <a:t>từ</a:t>
            </a:r>
            <a:r>
              <a:rPr lang="en-US" sz="2000" b="1" dirty="0"/>
              <a:t> 50-70% </a:t>
            </a:r>
            <a:r>
              <a:rPr lang="en-US" sz="2000" b="1" dirty="0" err="1"/>
              <a:t>tổng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. </a:t>
            </a:r>
            <a:r>
              <a:rPr lang="en-US" sz="2000" b="1" dirty="0" err="1"/>
              <a:t>Nhưng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nóng</a:t>
            </a:r>
            <a:r>
              <a:rPr lang="en-US" sz="2000" b="1" dirty="0"/>
              <a:t>, do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thoát</a:t>
            </a:r>
            <a:r>
              <a:rPr lang="en-US" sz="2000" b="1" dirty="0"/>
              <a:t> </a:t>
            </a:r>
            <a:r>
              <a:rPr lang="en-US" sz="2000" b="1" dirty="0" err="1"/>
              <a:t>mồ</a:t>
            </a:r>
            <a:r>
              <a:rPr lang="en-US" sz="2000" b="1" dirty="0"/>
              <a:t> </a:t>
            </a:r>
            <a:r>
              <a:rPr lang="en-US" sz="2000" b="1" dirty="0" err="1"/>
              <a:t>hôi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 </a:t>
            </a:r>
            <a:r>
              <a:rPr lang="en-US" sz="2000" b="1" dirty="0" err="1"/>
              <a:t>chỉ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10-15% </a:t>
            </a:r>
            <a:r>
              <a:rPr lang="en-US" sz="2000" b="1" dirty="0" err="1"/>
              <a:t>tổng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>
                <a:sym typeface="Symbol" panose="05050102010706020507" pitchFamily="18" charset="2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tiểu</a:t>
            </a:r>
            <a:r>
              <a:rPr lang="en-US" sz="2000" b="1" dirty="0"/>
              <a:t> </a:t>
            </a:r>
            <a:r>
              <a:rPr lang="en-US" sz="2000" b="1" dirty="0" err="1"/>
              <a:t>cô</a:t>
            </a:r>
            <a:r>
              <a:rPr lang="en-US" sz="2000" b="1" dirty="0"/>
              <a:t> </a:t>
            </a:r>
            <a:r>
              <a:rPr lang="en-US" sz="2000" b="1" dirty="0" err="1"/>
              <a:t>đặc</a:t>
            </a:r>
            <a:r>
              <a:rPr lang="en-US" sz="2000" b="1" dirty="0"/>
              <a:t>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viêm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.</a:t>
            </a:r>
          </a:p>
          <a:p>
            <a:pPr algn="just"/>
            <a:r>
              <a:rPr lang="en-US" sz="2000" b="1" dirty="0" err="1"/>
              <a:t>P</a:t>
            </a:r>
            <a:r>
              <a:rPr lang="en-US" sz="2000" b="1" dirty="0" err="1" smtClean="0"/>
              <a:t>hải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uống</a:t>
            </a:r>
            <a:r>
              <a:rPr lang="en-US" sz="2000" b="1" dirty="0" smtClean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dịch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 </a:t>
            </a:r>
            <a:r>
              <a:rPr lang="en-US" sz="2000" b="1" dirty="0" err="1"/>
              <a:t>loãng</a:t>
            </a:r>
            <a:r>
              <a:rPr lang="en-US" sz="2000" b="1" dirty="0"/>
              <a:t>,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ăn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ngon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cũng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sút</a:t>
            </a:r>
            <a:r>
              <a:rPr lang="en-US" sz="2000" b="1" dirty="0"/>
              <a:t>. Do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/>
              <a:t>thăng</a:t>
            </a:r>
            <a:r>
              <a:rPr lang="en-US" sz="2000" b="1" dirty="0"/>
              <a:t> </a:t>
            </a:r>
            <a:r>
              <a:rPr lang="en-US" sz="2000" b="1" dirty="0" err="1"/>
              <a:t>bằng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muối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ảnh</a:t>
            </a:r>
            <a:r>
              <a:rPr lang="en-US" sz="2000" b="1" dirty="0"/>
              <a:t> </a:t>
            </a:r>
            <a:r>
              <a:rPr lang="en-US" sz="2000" b="1" dirty="0" err="1"/>
              <a:t>hưởng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dịch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rối</a:t>
            </a:r>
            <a:r>
              <a:rPr lang="en-US" sz="2000" b="1" dirty="0"/>
              <a:t> </a:t>
            </a:r>
            <a:r>
              <a:rPr lang="en-US" sz="2000" b="1" dirty="0" err="1"/>
              <a:t>loạn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viêm</a:t>
            </a:r>
            <a:r>
              <a:rPr lang="en-US" sz="2000" b="1" dirty="0"/>
              <a:t> </a:t>
            </a:r>
            <a:r>
              <a:rPr lang="en-US" sz="2000" b="1" dirty="0" err="1"/>
              <a:t>ruột</a:t>
            </a:r>
            <a:r>
              <a:rPr lang="en-US" sz="2000" b="1" dirty="0"/>
              <a:t>, </a:t>
            </a:r>
            <a:r>
              <a:rPr lang="en-US" sz="2000" b="1" dirty="0" err="1"/>
              <a:t>dạ</a:t>
            </a:r>
            <a:r>
              <a:rPr lang="en-US" sz="2000" b="1" dirty="0"/>
              <a:t> </a:t>
            </a:r>
            <a:r>
              <a:rPr lang="en-US" sz="2000" b="1" dirty="0" err="1"/>
              <a:t>dày</a:t>
            </a:r>
            <a:r>
              <a:rPr lang="en-US" sz="2000" b="1" dirty="0"/>
              <a:t>.</a:t>
            </a:r>
          </a:p>
          <a:p>
            <a:pPr algn="just"/>
            <a:r>
              <a:rPr lang="en-US" sz="2000" b="1" dirty="0" err="1" smtClean="0"/>
              <a:t>Hệ</a:t>
            </a:r>
            <a:r>
              <a:rPr lang="en-US" sz="2000" b="1" dirty="0" smtClean="0"/>
              <a:t> </a:t>
            </a:r>
            <a:r>
              <a:rPr lang="en-US" sz="2000" b="1" dirty="0" err="1"/>
              <a:t>thần</a:t>
            </a:r>
            <a:r>
              <a:rPr lang="en-US" sz="2000" b="1" dirty="0"/>
              <a:t> </a:t>
            </a:r>
            <a:r>
              <a:rPr lang="en-US" sz="2000" b="1" dirty="0" err="1"/>
              <a:t>kinh</a:t>
            </a:r>
            <a:r>
              <a:rPr lang="en-US" sz="2000" b="1" dirty="0"/>
              <a:t> </a:t>
            </a:r>
            <a:r>
              <a:rPr lang="en-US" sz="2000" b="1" dirty="0" err="1"/>
              <a:t>trung</a:t>
            </a:r>
            <a:r>
              <a:rPr lang="en-US" sz="2000" b="1" dirty="0"/>
              <a:t> </a:t>
            </a:r>
            <a:r>
              <a:rPr lang="en-US" sz="2000" b="1" dirty="0" err="1"/>
              <a:t>ương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phản</a:t>
            </a:r>
            <a:r>
              <a:rPr lang="en-US" sz="2000" b="1" dirty="0"/>
              <a:t> </a:t>
            </a:r>
            <a:r>
              <a:rPr lang="en-US" sz="2000" b="1" dirty="0" err="1"/>
              <a:t>ứng</a:t>
            </a:r>
            <a:r>
              <a:rPr lang="en-US" sz="2000" b="1" dirty="0"/>
              <a:t> </a:t>
            </a:r>
            <a:r>
              <a:rPr lang="en-US" sz="2000" b="1" dirty="0" err="1"/>
              <a:t>nghiêm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. Do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rối</a:t>
            </a:r>
            <a:r>
              <a:rPr lang="en-US" sz="2000" b="1" dirty="0"/>
              <a:t> </a:t>
            </a:r>
            <a:r>
              <a:rPr lang="en-US" sz="2000" b="1" dirty="0" err="1"/>
              <a:t>loạn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khiển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vỏ</a:t>
            </a:r>
            <a:r>
              <a:rPr lang="en-US" sz="2000" b="1" dirty="0"/>
              <a:t> </a:t>
            </a:r>
            <a:r>
              <a:rPr lang="en-US" sz="2000" b="1" dirty="0" err="1"/>
              <a:t>não</a:t>
            </a:r>
            <a:r>
              <a:rPr lang="en-US" sz="2000" b="1" dirty="0"/>
              <a:t> </a:t>
            </a:r>
            <a:r>
              <a:rPr lang="en-US" sz="2000" b="1" dirty="0" err="1"/>
              <a:t>sẽ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giảm</a:t>
            </a:r>
            <a:r>
              <a:rPr lang="en-US" sz="2000" b="1" dirty="0"/>
              <a:t>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chú</a:t>
            </a:r>
            <a:r>
              <a:rPr lang="en-US" sz="2000" b="1" dirty="0"/>
              <a:t> ý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tốc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phản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phối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chính</a:t>
            </a:r>
            <a:r>
              <a:rPr lang="en-US" sz="2000" b="1" dirty="0"/>
              <a:t> </a:t>
            </a:r>
            <a:r>
              <a:rPr lang="en-US" sz="2000" b="1" dirty="0" err="1"/>
              <a:t>xác</a:t>
            </a:r>
            <a:r>
              <a:rPr lang="en-US" sz="2000" b="1" dirty="0"/>
              <a:t>...,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suất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, </a:t>
            </a:r>
            <a:r>
              <a:rPr lang="en-US" sz="2000" b="1" dirty="0" err="1"/>
              <a:t>phế</a:t>
            </a:r>
            <a:r>
              <a:rPr lang="en-US" sz="2000" b="1" dirty="0"/>
              <a:t> </a:t>
            </a:r>
            <a:r>
              <a:rPr lang="en-US" sz="2000" b="1" dirty="0" err="1"/>
              <a:t>phẩm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dễ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tai </a:t>
            </a:r>
            <a:r>
              <a:rPr lang="en-US" sz="2000" b="1" dirty="0" err="1"/>
              <a:t>nạn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.</a:t>
            </a:r>
            <a:endParaRPr lang="vi-VN" sz="2000" b="1" dirty="0"/>
          </a:p>
          <a:p>
            <a:pPr algn="just"/>
            <a:endParaRPr lang="vi-VN" sz="2000" b="1" dirty="0"/>
          </a:p>
        </p:txBody>
      </p:sp>
    </p:spTree>
    <p:extLst>
      <p:ext uri="{BB962C8B-B14F-4D97-AF65-F5344CB8AC3E}">
        <p14:creationId xmlns:p14="http://schemas.microsoft.com/office/powerpoint/2010/main" val="403423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200" y="800100"/>
            <a:ext cx="11366500" cy="800100"/>
          </a:xfrm>
        </p:spPr>
        <p:txBody>
          <a:bodyPr/>
          <a:lstStyle/>
          <a:p>
            <a:pPr lvl="3"/>
            <a:r>
              <a:rPr lang="en-US" dirty="0" err="1">
                <a:solidFill>
                  <a:srgbClr val="FF0000"/>
                </a:solidFill>
              </a:rPr>
              <a:t>Nhiệt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độ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thấp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vi-VN" dirty="0">
                <a:solidFill>
                  <a:srgbClr val="FF0000"/>
                </a:solidFill>
              </a:rPr>
              <a:t/>
            </a:r>
            <a:br>
              <a:rPr lang="vi-VN" dirty="0">
                <a:solidFill>
                  <a:srgbClr val="FF0000"/>
                </a:solidFill>
              </a:rPr>
            </a:b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5900" y="1600200"/>
            <a:ext cx="11893550" cy="5257800"/>
          </a:xfrm>
        </p:spPr>
        <p:txBody>
          <a:bodyPr/>
          <a:lstStyle/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, </a:t>
            </a:r>
            <a:r>
              <a:rPr lang="en-US" sz="2400" b="1" dirty="0" err="1"/>
              <a:t>đặc</a:t>
            </a:r>
            <a:r>
              <a:rPr lang="en-US" sz="2400" b="1" dirty="0"/>
              <a:t> </a:t>
            </a:r>
            <a:r>
              <a:rPr lang="en-US" sz="2400" b="1" dirty="0" err="1"/>
              <a:t>biệt</a:t>
            </a:r>
            <a:r>
              <a:rPr lang="en-US" sz="2400" b="1" dirty="0"/>
              <a:t> </a:t>
            </a:r>
            <a:r>
              <a:rPr lang="en-US" sz="2400" b="1" dirty="0" err="1"/>
              <a:t>khi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gió</a:t>
            </a:r>
            <a:r>
              <a:rPr lang="en-US" sz="2400" b="1" dirty="0"/>
              <a:t> </a:t>
            </a:r>
            <a:r>
              <a:rPr lang="en-US" sz="2400" b="1" dirty="0" err="1"/>
              <a:t>mạnh</a:t>
            </a:r>
            <a:r>
              <a:rPr lang="en-US" sz="2400" b="1" dirty="0"/>
              <a:t> </a:t>
            </a:r>
            <a:r>
              <a:rPr lang="en-US" sz="2400" b="1" dirty="0" err="1"/>
              <a:t>sẽ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gây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</a:t>
            </a:r>
            <a:r>
              <a:rPr lang="en-US" sz="2400" b="1" dirty="0" err="1"/>
              <a:t>cảm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cục</a:t>
            </a:r>
            <a:r>
              <a:rPr lang="en-US" sz="2400" b="1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 </a:t>
            </a:r>
            <a:r>
              <a:rPr lang="en-US" sz="2400" b="1" dirty="0" err="1"/>
              <a:t>xuyên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dẫn</a:t>
            </a:r>
            <a:r>
              <a:rPr lang="en-US" sz="2400" b="1" dirty="0"/>
              <a:t> </a:t>
            </a:r>
            <a:r>
              <a:rPr lang="en-US" sz="2400" b="1" dirty="0" err="1"/>
              <a:t>đến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cảm</a:t>
            </a:r>
            <a:r>
              <a:rPr lang="en-US" sz="2400" b="1" dirty="0"/>
              <a:t> </a:t>
            </a:r>
            <a:r>
              <a:rPr lang="en-US" sz="2400" b="1" dirty="0" err="1"/>
              <a:t>mãn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, </a:t>
            </a:r>
            <a:r>
              <a:rPr lang="en-US" sz="2400" b="1" dirty="0" err="1"/>
              <a:t>rét</a:t>
            </a:r>
            <a:r>
              <a:rPr lang="en-US" sz="2400" b="1" dirty="0"/>
              <a:t> run, </a:t>
            </a:r>
            <a:r>
              <a:rPr lang="en-US" sz="2400" b="1" dirty="0" err="1"/>
              <a:t>tê</a:t>
            </a:r>
            <a:r>
              <a:rPr lang="en-US" sz="2400" b="1" dirty="0"/>
              <a:t> </a:t>
            </a:r>
            <a:r>
              <a:rPr lang="en-US" sz="2400" b="1" dirty="0" err="1"/>
              <a:t>liệt</a:t>
            </a:r>
            <a:r>
              <a:rPr lang="en-US" sz="2400" b="1" dirty="0"/>
              <a:t> </a:t>
            </a:r>
            <a:r>
              <a:rPr lang="en-US" sz="2400" b="1" dirty="0" err="1"/>
              <a:t>từng</a:t>
            </a:r>
            <a:r>
              <a:rPr lang="en-US" sz="2400" b="1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phận</a:t>
            </a:r>
            <a:r>
              <a:rPr lang="en-US" sz="2400" b="1" dirty="0"/>
              <a:t> </a:t>
            </a:r>
            <a:r>
              <a:rPr lang="en-US" sz="2400" b="1" dirty="0" err="1"/>
              <a:t>riêng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loét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huyết</a:t>
            </a:r>
            <a:r>
              <a:rPr lang="en-US" sz="2400" b="1" dirty="0"/>
              <a:t> </a:t>
            </a:r>
            <a:r>
              <a:rPr lang="en-US" sz="2400" b="1" dirty="0" err="1"/>
              <a:t>quản</a:t>
            </a:r>
            <a:r>
              <a:rPr lang="en-US" sz="2400" b="1" dirty="0"/>
              <a:t>, </a:t>
            </a:r>
            <a:r>
              <a:rPr lang="en-US" sz="2400" b="1" dirty="0" err="1"/>
              <a:t>đau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khớp</a:t>
            </a:r>
            <a:r>
              <a:rPr lang="en-US" sz="2400" b="1" dirty="0"/>
              <a:t> </a:t>
            </a:r>
            <a:r>
              <a:rPr lang="en-US" sz="2400" b="1" dirty="0" err="1"/>
              <a:t>xương</a:t>
            </a:r>
            <a:r>
              <a:rPr lang="en-US" sz="2400" b="1" dirty="0"/>
              <a:t>, </a:t>
            </a:r>
            <a:r>
              <a:rPr lang="en-US" sz="2400" b="1" dirty="0" err="1"/>
              <a:t>đau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bắp</a:t>
            </a:r>
            <a:r>
              <a:rPr lang="en-US" sz="2400" b="1" dirty="0"/>
              <a:t> </a:t>
            </a:r>
            <a:r>
              <a:rPr lang="en-US" sz="2400" b="1" dirty="0" err="1"/>
              <a:t>thịt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nơi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việc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công</a:t>
            </a:r>
            <a:r>
              <a:rPr lang="en-US" sz="2400" b="1" dirty="0"/>
              <a:t> </a:t>
            </a:r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cóng</a:t>
            </a:r>
            <a:r>
              <a:rPr lang="en-US" sz="2400" b="1" dirty="0"/>
              <a:t>, </a:t>
            </a:r>
            <a:r>
              <a:rPr lang="en-US" sz="2400" b="1" dirty="0" err="1"/>
              <a:t>cử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không</a:t>
            </a:r>
            <a:r>
              <a:rPr lang="en-US" sz="2400" b="1" dirty="0"/>
              <a:t> </a:t>
            </a:r>
            <a:r>
              <a:rPr lang="en-US" sz="2400" b="1" dirty="0" err="1"/>
              <a:t>chính</a:t>
            </a:r>
            <a:r>
              <a:rPr lang="en-US" sz="2400" b="1" dirty="0"/>
              <a:t> </a:t>
            </a:r>
            <a:r>
              <a:rPr lang="en-US" sz="2400" b="1" dirty="0" err="1"/>
              <a:t>xác</a:t>
            </a:r>
            <a:r>
              <a:rPr lang="en-US" sz="2400" b="1" dirty="0"/>
              <a:t>, </a:t>
            </a:r>
            <a:r>
              <a:rPr lang="en-US" sz="2400" b="1" dirty="0" err="1"/>
              <a:t>năng</a:t>
            </a:r>
            <a:r>
              <a:rPr lang="en-US" sz="2400" b="1" dirty="0"/>
              <a:t> </a:t>
            </a:r>
            <a:r>
              <a:rPr lang="en-US" sz="2400" b="1" dirty="0" err="1"/>
              <a:t>suất</a:t>
            </a:r>
            <a:r>
              <a:rPr lang="en-US" sz="2400" b="1" dirty="0"/>
              <a:t> </a:t>
            </a:r>
            <a:r>
              <a:rPr lang="en-US" sz="2400" b="1" dirty="0" err="1"/>
              <a:t>giảm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.</a:t>
            </a:r>
            <a:endParaRPr lang="vi-VN" sz="2400" b="1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47694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590550"/>
            <a:ext cx="11379200" cy="5257800"/>
          </a:xfrm>
        </p:spPr>
        <p:txBody>
          <a:bodyPr/>
          <a:lstStyle/>
          <a:p>
            <a:pPr lvl="2"/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ẩm</a:t>
            </a:r>
            <a:r>
              <a:rPr lang="en-US" b="1" i="1" dirty="0"/>
              <a:t> </a:t>
            </a:r>
            <a:r>
              <a:rPr lang="en-US" b="1" i="1" dirty="0" err="1"/>
              <a:t>không</a:t>
            </a:r>
            <a:r>
              <a:rPr lang="en-US" b="1" i="1" dirty="0"/>
              <a:t> </a:t>
            </a:r>
            <a:r>
              <a:rPr lang="en-US" b="1" i="1" dirty="0" err="1"/>
              <a:t>khí</a:t>
            </a:r>
            <a:endParaRPr lang="vi-VN" b="1" i="1" dirty="0"/>
          </a:p>
          <a:p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hơi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.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75 - 80%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khăn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tỏa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con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bốc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.</a:t>
            </a:r>
            <a:endParaRPr lang="vi-VN" dirty="0"/>
          </a:p>
          <a:p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, </a:t>
            </a:r>
            <a:r>
              <a:rPr lang="en-US" dirty="0" err="1"/>
              <a:t>lặng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nóng</a:t>
            </a:r>
            <a:r>
              <a:rPr lang="en-US" dirty="0"/>
              <a:t> </a:t>
            </a:r>
            <a:r>
              <a:rPr lang="en-US" dirty="0" err="1"/>
              <a:t>bức</a:t>
            </a:r>
            <a:r>
              <a:rPr lang="en-US" dirty="0"/>
              <a:t>,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.</a:t>
            </a:r>
            <a:endParaRPr lang="vi-VN" dirty="0"/>
          </a:p>
          <a:p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thấp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vừa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,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thoả</a:t>
            </a:r>
            <a:r>
              <a:rPr lang="en-US" dirty="0"/>
              <a:t> </a:t>
            </a:r>
            <a:r>
              <a:rPr lang="en-US" dirty="0" err="1"/>
              <a:t>mái</a:t>
            </a:r>
            <a:r>
              <a:rPr lang="en-US" dirty="0"/>
              <a:t>,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thấp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30%.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48390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590550"/>
            <a:ext cx="11379200" cy="5257800"/>
          </a:xfrm>
        </p:spPr>
        <p:txBody>
          <a:bodyPr/>
          <a:lstStyle/>
          <a:p>
            <a:pPr lvl="2"/>
            <a:r>
              <a:rPr lang="en-US" sz="2800" b="1" i="1" dirty="0" err="1">
                <a:solidFill>
                  <a:srgbClr val="FF0000"/>
                </a:solidFill>
              </a:rPr>
              <a:t>Luồng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</a:rPr>
              <a:t>không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khí</a:t>
            </a:r>
            <a:endParaRPr lang="en-US" sz="2800" b="1" i="1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endParaRPr lang="vi-VN" sz="2800" b="1" i="1" dirty="0">
              <a:solidFill>
                <a:srgbClr val="FF0000"/>
              </a:solidFill>
            </a:endParaRPr>
          </a:p>
          <a:p>
            <a:r>
              <a:rPr lang="en-US" sz="2800" dirty="0" err="1"/>
              <a:t>Luồng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.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toả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càng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toả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1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càng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Gió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bốc</a:t>
            </a:r>
            <a:r>
              <a:rPr lang="en-US" sz="2800" dirty="0"/>
              <a:t> </a:t>
            </a:r>
            <a:r>
              <a:rPr lang="en-US" sz="2800" dirty="0" err="1"/>
              <a:t>hơi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thoáng</a:t>
            </a:r>
            <a:r>
              <a:rPr lang="en-US" sz="2800" dirty="0"/>
              <a:t> </a:t>
            </a:r>
            <a:r>
              <a:rPr lang="en-US" sz="2800" dirty="0" err="1"/>
              <a:t>mát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Luồng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 </a:t>
            </a:r>
            <a:r>
              <a:rPr lang="en-US" sz="2800" dirty="0" err="1"/>
              <a:t>chóng</a:t>
            </a:r>
            <a:r>
              <a:rPr lang="en-US" sz="2800" dirty="0"/>
              <a:t>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ý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vệ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86216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dirty="0" smtClean="0"/>
              <a:t>B, </a:t>
            </a:r>
            <a:r>
              <a:rPr lang="en-US" sz="3200" b="1" dirty="0" err="1" smtClean="0"/>
              <a:t>Biện</a:t>
            </a:r>
            <a:r>
              <a:rPr lang="en-US" sz="3200" b="1" dirty="0" smtClean="0"/>
              <a:t> </a:t>
            </a:r>
            <a:r>
              <a:rPr lang="en-US" sz="3200" b="1" dirty="0" err="1"/>
              <a:t>pháp</a:t>
            </a:r>
            <a:r>
              <a:rPr lang="en-US" sz="3200" b="1" dirty="0"/>
              <a:t> </a:t>
            </a:r>
            <a:r>
              <a:rPr lang="en-US" sz="3200" b="1" dirty="0" err="1"/>
              <a:t>chống</a:t>
            </a:r>
            <a:r>
              <a:rPr lang="en-US" sz="3200" b="1" dirty="0"/>
              <a:t> </a:t>
            </a:r>
            <a:r>
              <a:rPr lang="en-US" sz="3200" b="1" dirty="0" err="1"/>
              <a:t>nóng</a:t>
            </a:r>
            <a:r>
              <a:rPr lang="en-US" sz="3200" b="1" dirty="0"/>
              <a:t> </a:t>
            </a:r>
            <a:r>
              <a:rPr lang="en-US" sz="3200" b="1" dirty="0" err="1"/>
              <a:t>cho</a:t>
            </a:r>
            <a:r>
              <a:rPr lang="en-US" sz="3200" b="1" dirty="0"/>
              <a:t> </a:t>
            </a:r>
            <a:r>
              <a:rPr lang="en-US" sz="3200" b="1" dirty="0" err="1"/>
              <a:t>người</a:t>
            </a:r>
            <a:r>
              <a:rPr lang="en-US" sz="3200" b="1" dirty="0"/>
              <a:t> </a:t>
            </a:r>
            <a:r>
              <a:rPr lang="en-US" sz="3200" b="1" dirty="0" err="1"/>
              <a:t>lao</a:t>
            </a:r>
            <a:r>
              <a:rPr lang="en-US" sz="3200" b="1" dirty="0"/>
              <a:t> </a:t>
            </a:r>
            <a:r>
              <a:rPr lang="en-US" sz="3200" b="1" dirty="0" err="1"/>
              <a:t>động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7350" y="838200"/>
            <a:ext cx="12045950" cy="5257800"/>
          </a:xfrm>
        </p:spPr>
        <p:txBody>
          <a:bodyPr/>
          <a:lstStyle/>
          <a:p>
            <a:pPr lvl="5"/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tiến</a:t>
            </a:r>
            <a:r>
              <a:rPr lang="en-US" b="1" dirty="0"/>
              <a:t> </a:t>
            </a:r>
            <a:r>
              <a:rPr lang="en-US" b="1" dirty="0" err="1"/>
              <a:t>kỹ</a:t>
            </a:r>
            <a:r>
              <a:rPr lang="en-US" b="1" dirty="0"/>
              <a:t> </a:t>
            </a:r>
            <a:r>
              <a:rPr lang="en-US" b="1" dirty="0" err="1"/>
              <a:t>thuật</a:t>
            </a:r>
            <a:r>
              <a:rPr lang="en-US" b="1" dirty="0"/>
              <a:t>,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giới</a:t>
            </a:r>
            <a:r>
              <a:rPr lang="en-US" b="1" dirty="0"/>
              <a:t> </a:t>
            </a:r>
            <a:r>
              <a:rPr lang="en-US" b="1" dirty="0" err="1"/>
              <a:t>hoá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hoá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khâu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mà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ly</a:t>
            </a:r>
            <a:r>
              <a:rPr lang="en-US" b="1" dirty="0"/>
              <a:t> </a:t>
            </a:r>
            <a:r>
              <a:rPr lang="en-US" b="1" dirty="0" err="1"/>
              <a:t>nguồn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che</a:t>
            </a:r>
            <a:r>
              <a:rPr lang="en-US" b="1" dirty="0"/>
              <a:t> </a:t>
            </a:r>
            <a:r>
              <a:rPr lang="en-US" b="1" dirty="0" err="1"/>
              <a:t>chắn</a:t>
            </a:r>
            <a:r>
              <a:rPr lang="en-US" b="1" dirty="0"/>
              <a:t>. </a:t>
            </a:r>
            <a:r>
              <a:rPr lang="en-US" b="1" dirty="0" err="1"/>
              <a:t>Nếu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kiện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láng</a:t>
            </a:r>
            <a:r>
              <a:rPr lang="en-US" b="1" dirty="0"/>
              <a:t> di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mái</a:t>
            </a:r>
            <a:r>
              <a:rPr lang="en-US" b="1" dirty="0"/>
              <a:t> </a:t>
            </a:r>
            <a:r>
              <a:rPr lang="en-US" b="1" dirty="0" err="1"/>
              <a:t>che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chống</a:t>
            </a:r>
            <a:r>
              <a:rPr lang="en-US" b="1" dirty="0"/>
              <a:t> </a:t>
            </a:r>
            <a:r>
              <a:rPr lang="en-US" b="1" dirty="0" err="1"/>
              <a:t>nóng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Bố</a:t>
            </a:r>
            <a:r>
              <a:rPr lang="en-US" b="1" dirty="0"/>
              <a:t> </a:t>
            </a:r>
            <a:r>
              <a:rPr lang="en-US" b="1" dirty="0" err="1"/>
              <a:t>trí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luồng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khí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 </a:t>
            </a:r>
            <a:r>
              <a:rPr lang="en-US" b="1" dirty="0" err="1"/>
              <a:t>nơi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đồng</a:t>
            </a:r>
            <a:r>
              <a:rPr lang="en-US" b="1" dirty="0"/>
              <a:t> </a:t>
            </a:r>
            <a:r>
              <a:rPr lang="en-US" b="1" dirty="0" err="1"/>
              <a:t>thời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chống</a:t>
            </a:r>
            <a:r>
              <a:rPr lang="en-US" b="1" dirty="0"/>
              <a:t> </a:t>
            </a:r>
            <a:r>
              <a:rPr lang="en-US" b="1" dirty="0" err="1"/>
              <a:t>ẩm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dễ</a:t>
            </a:r>
            <a:r>
              <a:rPr lang="en-US" b="1" dirty="0"/>
              <a:t> </a:t>
            </a:r>
            <a:r>
              <a:rPr lang="en-US" b="1" dirty="0" err="1"/>
              <a:t>bốc</a:t>
            </a:r>
            <a:r>
              <a:rPr lang="en-US" b="1" dirty="0"/>
              <a:t> </a:t>
            </a:r>
            <a:r>
              <a:rPr lang="en-US" b="1" dirty="0" err="1"/>
              <a:t>mồ</a:t>
            </a:r>
            <a:r>
              <a:rPr lang="en-US" b="1" dirty="0"/>
              <a:t> </a:t>
            </a:r>
            <a:r>
              <a:rPr lang="en-US" b="1" dirty="0" err="1"/>
              <a:t>hôi</a:t>
            </a:r>
            <a:r>
              <a:rPr lang="en-US" b="1" dirty="0"/>
              <a:t>:</a:t>
            </a:r>
            <a:endParaRPr lang="vi-VN" b="1" dirty="0"/>
          </a:p>
          <a:p>
            <a:pPr lvl="5"/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tránh</a:t>
            </a:r>
            <a:r>
              <a:rPr lang="en-US" b="1" dirty="0"/>
              <a:t> </a:t>
            </a:r>
            <a:r>
              <a:rPr lang="en-US" b="1" dirty="0" err="1"/>
              <a:t>nắng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xạ</a:t>
            </a:r>
            <a:r>
              <a:rPr lang="en-US" b="1" dirty="0"/>
              <a:t> </a:t>
            </a:r>
            <a:r>
              <a:rPr lang="en-US" b="1" dirty="0" err="1"/>
              <a:t>mặt</a:t>
            </a:r>
            <a:r>
              <a:rPr lang="en-US" b="1" dirty="0"/>
              <a:t> </a:t>
            </a:r>
            <a:r>
              <a:rPr lang="en-US" b="1" dirty="0" err="1"/>
              <a:t>trời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/>
              <a:t>dụng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thì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xưởng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xây</a:t>
            </a:r>
            <a:r>
              <a:rPr lang="en-US" b="1" dirty="0"/>
              <a:t> </a:t>
            </a:r>
            <a:r>
              <a:rPr lang="en-US" b="1" dirty="0" err="1"/>
              <a:t>dựng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bắc-nam</a:t>
            </a:r>
            <a:r>
              <a:rPr lang="en-US" b="1" dirty="0"/>
              <a:t>,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đủ</a:t>
            </a:r>
            <a:r>
              <a:rPr lang="en-US" b="1" dirty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cửa</a:t>
            </a:r>
            <a:r>
              <a:rPr lang="en-US" b="1" dirty="0"/>
              <a:t> </a:t>
            </a:r>
            <a:r>
              <a:rPr lang="en-US" b="1" dirty="0" err="1"/>
              <a:t>sổ</a:t>
            </a:r>
            <a:r>
              <a:rPr lang="en-US" b="1" dirty="0"/>
              <a:t>, </a:t>
            </a:r>
            <a:r>
              <a:rPr lang="en-US" b="1" dirty="0" err="1"/>
              <a:t>cửa</a:t>
            </a:r>
            <a:r>
              <a:rPr lang="en-US" b="1" dirty="0"/>
              <a:t> </a:t>
            </a:r>
            <a:r>
              <a:rPr lang="en-US" b="1" dirty="0" err="1"/>
              <a:t>trời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kiện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tốt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/>
              <a:t>Ở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nơi</a:t>
            </a:r>
            <a:r>
              <a:rPr lang="en-US" b="1" dirty="0"/>
              <a:t> </a:t>
            </a:r>
            <a:r>
              <a:rPr lang="en-US" b="1" dirty="0" err="1"/>
              <a:t>cục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toả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nhiều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như</a:t>
            </a:r>
            <a:r>
              <a:rPr lang="en-US" b="1" dirty="0"/>
              <a:t> </a:t>
            </a:r>
            <a:r>
              <a:rPr lang="en-US" b="1" dirty="0" err="1"/>
              <a:t>lò</a:t>
            </a:r>
            <a:r>
              <a:rPr lang="en-US" b="1" dirty="0"/>
              <a:t> </a:t>
            </a:r>
            <a:r>
              <a:rPr lang="en-US" b="1" dirty="0" err="1"/>
              <a:t>rèn</a:t>
            </a:r>
            <a:r>
              <a:rPr lang="en-US" b="1" dirty="0"/>
              <a:t>, </a:t>
            </a:r>
            <a:r>
              <a:rPr lang="en-US" b="1" dirty="0" err="1"/>
              <a:t>lò</a:t>
            </a:r>
            <a:r>
              <a:rPr lang="en-US" b="1" dirty="0"/>
              <a:t> </a:t>
            </a:r>
            <a:r>
              <a:rPr lang="en-US" b="1" dirty="0" err="1"/>
              <a:t>sấy</a:t>
            </a:r>
            <a:r>
              <a:rPr lang="en-US" b="1" dirty="0"/>
              <a:t> </a:t>
            </a:r>
            <a:r>
              <a:rPr lang="en-US" b="1" dirty="0" err="1"/>
              <a:t>hấp</a:t>
            </a:r>
            <a:r>
              <a:rPr lang="en-US" b="1" dirty="0"/>
              <a:t>, ở </a:t>
            </a:r>
            <a:r>
              <a:rPr lang="en-US" b="1" dirty="0" err="1"/>
              <a:t>phía</a:t>
            </a:r>
            <a:r>
              <a:rPr lang="en-US" b="1" dirty="0"/>
              <a:t> </a:t>
            </a:r>
            <a:r>
              <a:rPr lang="en-US" b="1" dirty="0" err="1"/>
              <a:t>trên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đặt</a:t>
            </a:r>
            <a:r>
              <a:rPr lang="en-US" b="1" dirty="0"/>
              <a:t> </a:t>
            </a:r>
            <a:r>
              <a:rPr lang="en-US" b="1" dirty="0" err="1"/>
              <a:t>nắp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chụp</a:t>
            </a:r>
            <a:r>
              <a:rPr lang="en-US" b="1" dirty="0"/>
              <a:t> </a:t>
            </a:r>
            <a:r>
              <a:rPr lang="en-US" b="1" dirty="0" err="1"/>
              <a:t>hút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hay </a:t>
            </a:r>
            <a:r>
              <a:rPr lang="en-US" b="1" dirty="0" err="1"/>
              <a:t>cưỡng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nhằm</a:t>
            </a:r>
            <a:r>
              <a:rPr lang="en-US" b="1" dirty="0"/>
              <a:t> </a:t>
            </a:r>
            <a:r>
              <a:rPr lang="en-US" b="1" dirty="0" err="1"/>
              <a:t>hút</a:t>
            </a:r>
            <a:r>
              <a:rPr lang="en-US" b="1" dirty="0"/>
              <a:t> </a:t>
            </a:r>
            <a:r>
              <a:rPr lang="en-US" b="1" dirty="0" err="1"/>
              <a:t>thải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khí</a:t>
            </a:r>
            <a:r>
              <a:rPr lang="en-US" b="1" dirty="0"/>
              <a:t> </a:t>
            </a:r>
            <a:r>
              <a:rPr lang="en-US" b="1" dirty="0" err="1"/>
              <a:t>nóng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hơi</a:t>
            </a:r>
            <a:r>
              <a:rPr lang="en-US" b="1" dirty="0"/>
              <a:t> </a:t>
            </a:r>
            <a:r>
              <a:rPr lang="en-US" b="1" dirty="0" err="1"/>
              <a:t>độc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ngoài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lan</a:t>
            </a:r>
            <a:r>
              <a:rPr lang="en-US" b="1" dirty="0"/>
              <a:t> </a:t>
            </a:r>
            <a:r>
              <a:rPr lang="en-US" b="1" dirty="0" err="1"/>
              <a:t>tràn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khắp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xưởng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Bố</a:t>
            </a:r>
            <a:r>
              <a:rPr lang="en-US" b="1" dirty="0"/>
              <a:t> </a:t>
            </a:r>
            <a:r>
              <a:rPr lang="en-US" b="1" dirty="0" err="1"/>
              <a:t>trí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hòa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ở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đặc</a:t>
            </a:r>
            <a:r>
              <a:rPr lang="en-US" b="1" dirty="0"/>
              <a:t> </a:t>
            </a:r>
            <a:r>
              <a:rPr lang="en-US" b="1" dirty="0" err="1"/>
              <a:t>biệt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Hạn</a:t>
            </a:r>
            <a:r>
              <a:rPr lang="en-US" b="1" dirty="0"/>
              <a:t>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bớt</a:t>
            </a:r>
            <a:r>
              <a:rPr lang="en-US" b="1" dirty="0"/>
              <a:t> </a:t>
            </a:r>
            <a:r>
              <a:rPr lang="en-US" b="1" dirty="0" err="1"/>
              <a:t>ảnh</a:t>
            </a:r>
            <a:r>
              <a:rPr lang="en-US" b="1" dirty="0"/>
              <a:t> </a:t>
            </a:r>
            <a:r>
              <a:rPr lang="en-US" b="1" dirty="0" err="1"/>
              <a:t>hưởng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,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xạ</a:t>
            </a:r>
            <a:r>
              <a:rPr lang="en-US" b="1" dirty="0"/>
              <a:t> </a:t>
            </a:r>
            <a:r>
              <a:rPr lang="en-US" b="1" dirty="0" err="1"/>
              <a:t>nhiều</a:t>
            </a:r>
            <a:r>
              <a:rPr lang="en-US" b="1" dirty="0"/>
              <a:t> </a:t>
            </a:r>
            <a:r>
              <a:rPr lang="en-US" b="1" dirty="0" err="1" smtClean="0"/>
              <a:t>nhiệt</a:t>
            </a:r>
            <a:r>
              <a:rPr lang="en-US" b="1" dirty="0" smtClean="0"/>
              <a:t>……</a:t>
            </a:r>
            <a:endParaRPr lang="vi-VN" b="1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8564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47650"/>
            <a:ext cx="11366500" cy="1066800"/>
          </a:xfrm>
        </p:spPr>
        <p:txBody>
          <a:bodyPr/>
          <a:lstStyle/>
          <a:p>
            <a:pPr lvl="1"/>
            <a:r>
              <a:rPr lang="en-US" sz="3600" b="1" dirty="0" smtClean="0"/>
              <a:t>6. </a:t>
            </a:r>
            <a:r>
              <a:rPr lang="en-US" sz="3600" b="1" dirty="0" err="1" smtClean="0"/>
              <a:t>Chống</a:t>
            </a:r>
            <a:r>
              <a:rPr lang="en-US" sz="3600" b="1" dirty="0" smtClean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rung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trong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xuất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1" y="1543050"/>
            <a:ext cx="11379200" cy="1962150"/>
          </a:xfrm>
        </p:spPr>
        <p:txBody>
          <a:bodyPr/>
          <a:lstStyle/>
          <a:p>
            <a:pPr marL="914400" lvl="2" indent="0">
              <a:buNone/>
            </a:pPr>
            <a:r>
              <a:rPr lang="en-US" sz="3200" b="1" i="1" dirty="0" smtClean="0"/>
              <a:t>A, </a:t>
            </a:r>
            <a:r>
              <a:rPr lang="en-US" sz="3200" b="1" i="1" dirty="0" err="1" smtClean="0"/>
              <a:t>Những</a:t>
            </a:r>
            <a:r>
              <a:rPr lang="en-US" sz="3200" b="1" i="1" dirty="0" smtClean="0"/>
              <a:t> </a:t>
            </a:r>
            <a:r>
              <a:rPr lang="en-US" sz="3200" b="1" i="1" dirty="0" err="1"/>
              <a:t>khái</a:t>
            </a:r>
            <a:r>
              <a:rPr lang="en-US" sz="3200" b="1" i="1" dirty="0"/>
              <a:t> </a:t>
            </a:r>
            <a:r>
              <a:rPr lang="en-US" sz="3200" b="1" i="1" dirty="0" err="1"/>
              <a:t>niệm</a:t>
            </a:r>
            <a:r>
              <a:rPr lang="en-US" sz="3200" b="1" i="1" dirty="0"/>
              <a:t> </a:t>
            </a:r>
            <a:r>
              <a:rPr lang="en-US" sz="3200" b="1" i="1" dirty="0" err="1" smtClean="0"/>
              <a:t>chung</a:t>
            </a:r>
            <a:r>
              <a:rPr lang="en-US" sz="3200" b="1" i="1" dirty="0" smtClean="0"/>
              <a:t>.</a:t>
            </a:r>
            <a:endParaRPr lang="vi-VN" sz="3200" b="1" i="1" dirty="0"/>
          </a:p>
          <a:p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âm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cường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tần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nhịp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con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 smtClean="0"/>
              <a:t>.</a:t>
            </a:r>
          </a:p>
          <a:p>
            <a:r>
              <a:rPr lang="en-US" sz="2800" dirty="0"/>
              <a:t>Rung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dao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học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đàn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trục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xứng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</a:t>
            </a:r>
            <a:r>
              <a:rPr lang="en-US" sz="2800" dirty="0" err="1"/>
              <a:t>xê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chu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ở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thái</a:t>
            </a:r>
            <a:r>
              <a:rPr lang="en-US" sz="2800" dirty="0"/>
              <a:t> </a:t>
            </a:r>
            <a:r>
              <a:rPr lang="en-US" sz="2800" dirty="0" err="1"/>
              <a:t>tĩnh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  <p:sp>
        <p:nvSpPr>
          <p:cNvPr id="4" name="Right Arrow 3">
            <a:hlinkClick r:id="rId2" action="ppaction://hlinkfile"/>
          </p:cNvPr>
          <p:cNvSpPr/>
          <p:nvPr/>
        </p:nvSpPr>
        <p:spPr bwMode="auto">
          <a:xfrm>
            <a:off x="9474201" y="5448300"/>
            <a:ext cx="2400300" cy="108585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03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3"/>
            <a:r>
              <a:rPr lang="en-US" sz="3600" b="1" dirty="0" smtClean="0"/>
              <a:t>B, </a:t>
            </a:r>
            <a:r>
              <a:rPr lang="en-US" sz="3600" b="1" dirty="0" err="1" smtClean="0"/>
              <a:t>Nguồn</a:t>
            </a:r>
            <a:r>
              <a:rPr lang="en-US" sz="3600" b="1" dirty="0" smtClean="0"/>
              <a:t> </a:t>
            </a:r>
            <a:r>
              <a:rPr lang="en-US" sz="3600" b="1" dirty="0" err="1"/>
              <a:t>phát</a:t>
            </a:r>
            <a:r>
              <a:rPr lang="en-US" sz="3600" b="1" dirty="0"/>
              <a:t> </a:t>
            </a:r>
            <a:r>
              <a:rPr lang="en-US" sz="3600" b="1" dirty="0" err="1"/>
              <a:t>sinh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:</a:t>
            </a:r>
            <a:endParaRPr lang="vi-VN" dirty="0"/>
          </a:p>
          <a:p>
            <a:r>
              <a:rPr lang="en-US" i="1" dirty="0"/>
              <a:t>Theo </a:t>
            </a:r>
            <a:r>
              <a:rPr lang="en-US" i="1" dirty="0" err="1"/>
              <a:t>nơi</a:t>
            </a:r>
            <a:r>
              <a:rPr lang="en-US" i="1" dirty="0"/>
              <a:t> </a:t>
            </a:r>
            <a:r>
              <a:rPr lang="en-US" i="1" dirty="0" err="1"/>
              <a:t>xuất</a:t>
            </a:r>
            <a:r>
              <a:rPr lang="en-US" i="1" dirty="0"/>
              <a:t> </a:t>
            </a:r>
            <a:r>
              <a:rPr lang="en-US" i="1" dirty="0" err="1"/>
              <a:t>hiện</a:t>
            </a:r>
            <a:r>
              <a:rPr lang="en-US" i="1" dirty="0"/>
              <a:t> </a:t>
            </a:r>
            <a:r>
              <a:rPr lang="en-US" i="1" dirty="0" err="1"/>
              <a:t>tiếng</a:t>
            </a:r>
            <a:r>
              <a:rPr lang="en-US" i="1" dirty="0"/>
              <a:t> </a:t>
            </a:r>
            <a:r>
              <a:rPr lang="en-US" i="1" dirty="0" err="1"/>
              <a:t>ồn</a:t>
            </a:r>
            <a:r>
              <a:rPr lang="en-US" i="1" dirty="0"/>
              <a:t>: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:….</a:t>
            </a:r>
            <a:endParaRPr lang="vi-VN" dirty="0"/>
          </a:p>
          <a:p>
            <a:r>
              <a:rPr lang="en-US" i="1" dirty="0"/>
              <a:t>Theo </a:t>
            </a:r>
            <a:r>
              <a:rPr lang="en-US" i="1" dirty="0" err="1"/>
              <a:t>nguồn</a:t>
            </a:r>
            <a:r>
              <a:rPr lang="en-US" i="1" dirty="0"/>
              <a:t> </a:t>
            </a:r>
            <a:r>
              <a:rPr lang="en-US" i="1" dirty="0" err="1"/>
              <a:t>xuất</a:t>
            </a:r>
            <a:r>
              <a:rPr lang="en-US" i="1" dirty="0"/>
              <a:t> </a:t>
            </a:r>
            <a:r>
              <a:rPr lang="en-US" i="1" dirty="0" err="1"/>
              <a:t>phát</a:t>
            </a:r>
            <a:r>
              <a:rPr lang="en-US" i="1" dirty="0"/>
              <a:t> </a:t>
            </a:r>
            <a:r>
              <a:rPr lang="en-US" i="1" dirty="0" err="1"/>
              <a:t>tiếng</a:t>
            </a:r>
            <a:r>
              <a:rPr lang="en-US" i="1" dirty="0"/>
              <a:t> </a:t>
            </a:r>
            <a:r>
              <a:rPr lang="en-US" i="1" dirty="0" err="1"/>
              <a:t>ồn</a:t>
            </a:r>
            <a:r>
              <a:rPr lang="en-US" i="1" dirty="0"/>
              <a:t>: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,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 smtClean="0"/>
              <a:t>.</a:t>
            </a:r>
          </a:p>
          <a:p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:….</a:t>
            </a:r>
            <a:endParaRPr lang="vi-VN" dirty="0"/>
          </a:p>
          <a:p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22675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100" y="342900"/>
            <a:ext cx="11379200" cy="2952750"/>
          </a:xfrm>
        </p:spPr>
        <p:txBody>
          <a:bodyPr/>
          <a:lstStyle/>
          <a:p>
            <a:pPr marL="1371600" lvl="3" indent="0">
              <a:buNone/>
            </a:pPr>
            <a:r>
              <a:rPr lang="en-US" sz="4000" b="1" dirty="0" smtClean="0"/>
              <a:t>C, </a:t>
            </a:r>
            <a:r>
              <a:rPr lang="en-US" sz="4000" b="1" dirty="0" err="1" smtClean="0"/>
              <a:t>Nguồn</a:t>
            </a:r>
            <a:r>
              <a:rPr lang="en-US" sz="4000" b="1" dirty="0" smtClean="0"/>
              <a:t> </a:t>
            </a:r>
            <a:r>
              <a:rPr lang="en-US" sz="4000" b="1" dirty="0" err="1"/>
              <a:t>phát</a:t>
            </a:r>
            <a:r>
              <a:rPr lang="en-US" sz="4000" b="1" dirty="0"/>
              <a:t> </a:t>
            </a:r>
            <a:r>
              <a:rPr lang="en-US" sz="4000" b="1" dirty="0" err="1"/>
              <a:t>sinh</a:t>
            </a:r>
            <a:r>
              <a:rPr lang="en-US" sz="4000" b="1" dirty="0"/>
              <a:t> rung </a:t>
            </a:r>
            <a:r>
              <a:rPr lang="en-US" sz="4000" b="1" dirty="0" err="1"/>
              <a:t>động</a:t>
            </a:r>
            <a:r>
              <a:rPr lang="en-US" sz="4000" b="1" dirty="0"/>
              <a:t>:</a:t>
            </a:r>
            <a:endParaRPr lang="vi-VN" sz="4000" b="1" dirty="0"/>
          </a:p>
          <a:p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nén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rung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</a:t>
            </a:r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9045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3"/>
            <a:r>
              <a:rPr lang="en-US" sz="3200" b="1" dirty="0" smtClean="0"/>
              <a:t>D, </a:t>
            </a:r>
            <a:r>
              <a:rPr lang="en-US" sz="3200" b="1" dirty="0" err="1" smtClean="0"/>
              <a:t>Các</a:t>
            </a:r>
            <a:r>
              <a:rPr lang="en-US" sz="3200" b="1" dirty="0" smtClean="0"/>
              <a:t> </a:t>
            </a:r>
            <a:r>
              <a:rPr lang="en-US" sz="3200" b="1" dirty="0" err="1"/>
              <a:t>thông</a:t>
            </a:r>
            <a:r>
              <a:rPr lang="en-US" sz="3200" b="1" dirty="0"/>
              <a:t> </a:t>
            </a:r>
            <a:r>
              <a:rPr lang="en-US" sz="3200" b="1" dirty="0" err="1"/>
              <a:t>số</a:t>
            </a:r>
            <a:r>
              <a:rPr lang="en-US" sz="3200" b="1" dirty="0"/>
              <a:t> </a:t>
            </a:r>
            <a:r>
              <a:rPr lang="en-US" sz="3200" b="1" dirty="0" err="1"/>
              <a:t>đặc</a:t>
            </a:r>
            <a:r>
              <a:rPr lang="en-US" sz="3200" b="1" dirty="0"/>
              <a:t> </a:t>
            </a:r>
            <a:r>
              <a:rPr lang="en-US" sz="3200" b="1" dirty="0" err="1"/>
              <a:t>trưng</a:t>
            </a:r>
            <a:r>
              <a:rPr lang="en-US" sz="3200" b="1" dirty="0"/>
              <a:t> </a:t>
            </a:r>
            <a:r>
              <a:rPr lang="en-US" sz="3200" b="1" dirty="0" err="1"/>
              <a:t>cho</a:t>
            </a:r>
            <a:r>
              <a:rPr lang="en-US" sz="3200" b="1" dirty="0"/>
              <a:t> </a:t>
            </a:r>
            <a:r>
              <a:rPr lang="en-US" sz="3200" b="1" dirty="0" err="1"/>
              <a:t>tiếng</a:t>
            </a:r>
            <a:r>
              <a:rPr lang="en-US" sz="3200" b="1" dirty="0"/>
              <a:t> </a:t>
            </a:r>
            <a:r>
              <a:rPr lang="en-US" sz="3200" b="1" dirty="0" err="1"/>
              <a:t>ồn</a:t>
            </a:r>
            <a:r>
              <a:rPr lang="en-US" sz="3200" b="1" dirty="0"/>
              <a:t> </a:t>
            </a:r>
            <a:r>
              <a:rPr lang="en-US" sz="3200" b="1" dirty="0" err="1"/>
              <a:t>và</a:t>
            </a:r>
            <a:r>
              <a:rPr lang="en-US" sz="3200" b="1" dirty="0"/>
              <a:t> rung </a:t>
            </a:r>
            <a:r>
              <a:rPr lang="en-US" sz="3200" b="1" dirty="0" err="1"/>
              <a:t>động</a:t>
            </a:r>
            <a:r>
              <a:rPr lang="en-US" sz="3200" b="1" dirty="0"/>
              <a:t>: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104900"/>
            <a:ext cx="11379200" cy="2190750"/>
          </a:xfrm>
        </p:spPr>
        <p:txBody>
          <a:bodyPr/>
          <a:lstStyle/>
          <a:p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trưng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,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, </a:t>
            </a:r>
            <a:r>
              <a:rPr lang="en-US" sz="2400" dirty="0" err="1"/>
              <a:t>phổ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to,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hại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phụ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 smtClean="0"/>
              <a:t>nó</a:t>
            </a:r>
            <a:r>
              <a:rPr lang="en-US" sz="2400" dirty="0" smtClean="0"/>
              <a:t>.</a:t>
            </a:r>
            <a:endParaRPr lang="en-US" sz="2400" dirty="0"/>
          </a:p>
          <a:p>
            <a:r>
              <a:rPr lang="en-US" sz="2400" b="1" dirty="0" err="1" smtClean="0"/>
              <a:t>Đặc</a:t>
            </a:r>
            <a:r>
              <a:rPr lang="en-US" sz="2400" b="1" dirty="0" smtClean="0"/>
              <a:t> </a:t>
            </a:r>
            <a:r>
              <a:rPr lang="en-US" sz="2400" b="1" dirty="0" err="1"/>
              <a:t>trưng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rung </a:t>
            </a:r>
            <a:r>
              <a:rPr lang="en-US" sz="2400" b="1" dirty="0" err="1" smtClean="0"/>
              <a:t>động</a:t>
            </a:r>
            <a:r>
              <a:rPr lang="en-US" sz="2400" b="1" dirty="0" smtClean="0"/>
              <a:t>:</a:t>
            </a:r>
            <a:r>
              <a:rPr lang="en-US" sz="2400" b="1" dirty="0"/>
              <a:t> </a:t>
            </a:r>
            <a:r>
              <a:rPr lang="en-US" sz="2400" dirty="0" err="1" smtClean="0"/>
              <a:t>Đặc</a:t>
            </a:r>
            <a:r>
              <a:rPr lang="en-US" sz="2400" dirty="0" smtClean="0"/>
              <a:t> </a:t>
            </a:r>
            <a:r>
              <a:rPr lang="en-US" sz="2400" dirty="0" err="1"/>
              <a:t>trưng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biên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A,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f,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v,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</a:t>
            </a:r>
            <a:r>
              <a:rPr lang="en-US" sz="2400" dirty="0">
                <a:sym typeface="Symbol" panose="05050102010706020507" pitchFamily="18" charset="2"/>
              </a:rPr>
              <a:t></a:t>
            </a:r>
            <a:r>
              <a:rPr lang="en-US" sz="2400" dirty="0"/>
              <a:t>.</a:t>
            </a:r>
            <a:endParaRPr lang="vi-VN" sz="2400" dirty="0"/>
          </a:p>
          <a:p>
            <a:pPr marL="0" indent="0">
              <a:buNone/>
            </a:pPr>
            <a:endParaRPr lang="vi-VN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94382"/>
              </p:ext>
            </p:extLst>
          </p:nvPr>
        </p:nvGraphicFramePr>
        <p:xfrm>
          <a:off x="1822450" y="3295647"/>
          <a:ext cx="8578850" cy="31165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62803"/>
                <a:gridCol w="2257257"/>
                <a:gridCol w="2558790"/>
              </a:tblGrid>
              <a:tr h="830181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Tác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dụng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của</a:t>
                      </a:r>
                      <a:r>
                        <a:rPr lang="en-US" sz="1400" b="1" dirty="0">
                          <a:effectLst/>
                        </a:rPr>
                        <a:t> rung </a:t>
                      </a:r>
                      <a:r>
                        <a:rPr lang="en-US" sz="1400" b="1" dirty="0" err="1">
                          <a:effectLst/>
                        </a:rPr>
                        <a:t>động</a:t>
                      </a:r>
                      <a:endParaRPr lang="vi-VN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sym typeface="Symbol" panose="05050102010706020507" pitchFamily="18" charset="2"/>
                        </a:rPr>
                        <a:t></a:t>
                      </a:r>
                      <a:r>
                        <a:rPr lang="en-US" sz="1400">
                          <a:effectLst/>
                        </a:rPr>
                        <a:t> (mm/s</a:t>
                      </a:r>
                      <a:r>
                        <a:rPr lang="en-US" sz="1400" baseline="30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) </a:t>
                      </a:r>
                      <a:endParaRPr lang="vi-VN" sz="14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với f = 1-10Hz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 (mm/s)</a:t>
                      </a:r>
                      <a:endParaRPr lang="vi-VN" sz="14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với f = 10-100Hz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Không cảm thấy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0,16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ít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125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0,64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vừa, dễ chịu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mạnh, dễ chịu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400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6,4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Có hại khi tác dụng lâu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1000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16,4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Rất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hại</a:t>
                      </a:r>
                      <a:endParaRPr lang="vi-VN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&gt;1000</a:t>
                      </a:r>
                      <a:endParaRPr lang="vi-VN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&gt;16,4</a:t>
                      </a:r>
                      <a:endParaRPr lang="vi-VN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40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600" b="1" dirty="0" smtClean="0"/>
              <a:t>E, </a:t>
            </a:r>
            <a:r>
              <a:rPr lang="en-US" sz="3600" b="1" dirty="0" err="1" smtClean="0"/>
              <a:t>Tác</a:t>
            </a:r>
            <a:r>
              <a:rPr lang="en-US" sz="3600" b="1" dirty="0" smtClean="0"/>
              <a:t> </a:t>
            </a:r>
            <a:r>
              <a:rPr lang="en-US" sz="3600" b="1" dirty="0" err="1"/>
              <a:t>hại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838200"/>
            <a:ext cx="11379200" cy="5257800"/>
          </a:xfrm>
        </p:spPr>
        <p:txBody>
          <a:bodyPr/>
          <a:lstStyle/>
          <a:p>
            <a:pPr lvl="3"/>
            <a:r>
              <a:rPr lang="en-US" sz="3200" b="1" i="1" dirty="0" err="1"/>
              <a:t>Đối</a:t>
            </a:r>
            <a:r>
              <a:rPr lang="en-US" sz="3200" b="1" i="1" dirty="0"/>
              <a:t> </a:t>
            </a:r>
            <a:r>
              <a:rPr lang="en-US" sz="3200" b="1" i="1" dirty="0" err="1"/>
              <a:t>với</a:t>
            </a:r>
            <a:r>
              <a:rPr lang="en-US" sz="3200" b="1" i="1" dirty="0"/>
              <a:t> </a:t>
            </a:r>
            <a:r>
              <a:rPr lang="en-US" sz="3200" b="1" i="1" dirty="0" err="1"/>
              <a:t>cơ</a:t>
            </a:r>
            <a:r>
              <a:rPr lang="en-US" sz="3200" b="1" i="1" dirty="0"/>
              <a:t> </a:t>
            </a:r>
            <a:r>
              <a:rPr lang="en-US" sz="3200" b="1" i="1" dirty="0" err="1"/>
              <a:t>quan</a:t>
            </a:r>
            <a:r>
              <a:rPr lang="en-US" sz="3200" b="1" i="1" dirty="0"/>
              <a:t> </a:t>
            </a:r>
            <a:r>
              <a:rPr lang="en-US" sz="3200" b="1" i="1" dirty="0" err="1"/>
              <a:t>thính</a:t>
            </a:r>
            <a:r>
              <a:rPr lang="en-US" sz="3200" b="1" i="1" dirty="0"/>
              <a:t> </a:t>
            </a:r>
            <a:r>
              <a:rPr lang="en-US" sz="3200" b="1" i="1" dirty="0" err="1"/>
              <a:t>giác</a:t>
            </a:r>
            <a:r>
              <a:rPr lang="en-US" sz="3200" b="1" i="1" dirty="0"/>
              <a:t>:</a:t>
            </a:r>
            <a:endParaRPr lang="vi-VN" sz="3200" b="1" i="1" dirty="0"/>
          </a:p>
          <a:p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nhạy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xuống</a:t>
            </a:r>
            <a:r>
              <a:rPr lang="en-US" sz="2800" dirty="0"/>
              <a:t>, </a:t>
            </a:r>
            <a:r>
              <a:rPr lang="en-US" sz="2800" dirty="0" err="1"/>
              <a:t>ngưỡng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tăng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rời</a:t>
            </a:r>
            <a:r>
              <a:rPr lang="en-US" sz="2800" dirty="0"/>
              <a:t> </a:t>
            </a:r>
            <a:r>
              <a:rPr lang="en-US" sz="2800" dirty="0" err="1"/>
              <a:t>môi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yên</a:t>
            </a:r>
            <a:r>
              <a:rPr lang="en-US" sz="2800" dirty="0"/>
              <a:t> </a:t>
            </a:r>
            <a:r>
              <a:rPr lang="en-US" sz="2800" dirty="0" err="1"/>
              <a:t>tĩnh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nhạy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1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đi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1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khá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rời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lặp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thái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,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thoái</a:t>
            </a:r>
            <a:r>
              <a:rPr lang="en-US" sz="2800" dirty="0"/>
              <a:t> </a:t>
            </a:r>
            <a:r>
              <a:rPr lang="en-US" sz="2800" dirty="0" err="1"/>
              <a:t>hoá</a:t>
            </a:r>
            <a:r>
              <a:rPr lang="en-US" sz="2800" dirty="0"/>
              <a:t> </a:t>
            </a:r>
            <a:r>
              <a:rPr lang="en-US" sz="2800" dirty="0" err="1"/>
              <a:t>dần</a:t>
            </a:r>
            <a:r>
              <a:rPr lang="en-US" sz="2800" dirty="0"/>
              <a:t> </a:t>
            </a:r>
            <a:r>
              <a:rPr lang="en-US" sz="2800" dirty="0" err="1"/>
              <a:t>dần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tai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điếc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4237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50" y="323850"/>
            <a:ext cx="11379200" cy="4324350"/>
          </a:xfrm>
        </p:spPr>
        <p:txBody>
          <a:bodyPr/>
          <a:lstStyle/>
          <a:p>
            <a:pPr lvl="3"/>
            <a:r>
              <a:rPr lang="en-US" sz="4000" b="1" i="1" dirty="0" err="1"/>
              <a:t>Đối</a:t>
            </a:r>
            <a:r>
              <a:rPr lang="en-US" sz="4000" b="1" i="1" dirty="0"/>
              <a:t> </a:t>
            </a:r>
            <a:r>
              <a:rPr lang="en-US" sz="4000" b="1" i="1" dirty="0" err="1"/>
              <a:t>với</a:t>
            </a:r>
            <a:r>
              <a:rPr lang="en-US" sz="4000" b="1" i="1" dirty="0"/>
              <a:t> </a:t>
            </a:r>
            <a:r>
              <a:rPr lang="en-US" sz="4000" b="1" i="1" dirty="0" err="1"/>
              <a:t>hệ</a:t>
            </a:r>
            <a:r>
              <a:rPr lang="en-US" sz="4000" b="1" i="1" dirty="0"/>
              <a:t> </a:t>
            </a:r>
            <a:r>
              <a:rPr lang="en-US" sz="4000" b="1" i="1" dirty="0" err="1"/>
              <a:t>thần</a:t>
            </a:r>
            <a:r>
              <a:rPr lang="en-US" sz="4000" b="1" i="1" dirty="0"/>
              <a:t> </a:t>
            </a:r>
            <a:r>
              <a:rPr lang="en-US" sz="4000" b="1" i="1" dirty="0" err="1"/>
              <a:t>kinh</a:t>
            </a:r>
            <a:r>
              <a:rPr lang="en-US" sz="4000" b="1" i="1" dirty="0"/>
              <a:t> </a:t>
            </a:r>
            <a:r>
              <a:rPr lang="en-US" sz="4000" b="1" i="1" dirty="0" err="1"/>
              <a:t>trung</a:t>
            </a:r>
            <a:r>
              <a:rPr lang="en-US" sz="4000" b="1" i="1" dirty="0"/>
              <a:t> </a:t>
            </a:r>
            <a:r>
              <a:rPr lang="en-US" sz="4000" b="1" i="1" dirty="0" err="1"/>
              <a:t>ương</a:t>
            </a:r>
            <a:r>
              <a:rPr lang="en-US" sz="4000" b="1" i="1" dirty="0" smtClean="0"/>
              <a:t>:</a:t>
            </a:r>
          </a:p>
          <a:p>
            <a:pPr marL="1371600" lvl="3" indent="0">
              <a:buNone/>
            </a:pPr>
            <a:endParaRPr lang="vi-VN" sz="4000" b="1" i="1" dirty="0"/>
          </a:p>
          <a:p>
            <a:pPr algn="just"/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ương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1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huỷ</a:t>
            </a:r>
            <a:r>
              <a:rPr lang="en-US" dirty="0"/>
              <a:t> </a:t>
            </a:r>
            <a:r>
              <a:rPr lang="en-US" dirty="0" err="1"/>
              <a:t>hoại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, </a:t>
            </a:r>
            <a:r>
              <a:rPr lang="en-US" dirty="0" err="1"/>
              <a:t>chóng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,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sợ</a:t>
            </a:r>
            <a:r>
              <a:rPr lang="en-US" dirty="0"/>
              <a:t> </a:t>
            </a:r>
            <a:r>
              <a:rPr lang="en-US" dirty="0" err="1"/>
              <a:t>hãi</a:t>
            </a:r>
            <a:r>
              <a:rPr lang="en-US" dirty="0"/>
              <a:t>, hay </a:t>
            </a:r>
            <a:r>
              <a:rPr lang="en-US" dirty="0" err="1"/>
              <a:t>bực</a:t>
            </a:r>
            <a:r>
              <a:rPr lang="en-US" dirty="0"/>
              <a:t> </a:t>
            </a:r>
            <a:r>
              <a:rPr lang="en-US" dirty="0" err="1"/>
              <a:t>tức</a:t>
            </a:r>
            <a:r>
              <a:rPr lang="en-US" dirty="0"/>
              <a:t>,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, ...</a:t>
            </a:r>
            <a:endParaRPr lang="vi-VN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4" y="4533900"/>
            <a:ext cx="2466975" cy="185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368" y="4614863"/>
            <a:ext cx="2524125" cy="1809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62" y="464820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0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38150"/>
            <a:ext cx="11772900" cy="4114800"/>
          </a:xfrm>
        </p:spPr>
        <p:txBody>
          <a:bodyPr/>
          <a:lstStyle/>
          <a:p>
            <a:pPr lvl="3"/>
            <a:r>
              <a:rPr lang="en-US" sz="2400" b="1" i="1" dirty="0" err="1"/>
              <a:t>Đối</a:t>
            </a:r>
            <a:r>
              <a:rPr lang="en-US" sz="2400" b="1" i="1" dirty="0"/>
              <a:t> </a:t>
            </a:r>
            <a:r>
              <a:rPr lang="en-US" sz="2400" b="1" i="1" dirty="0" err="1"/>
              <a:t>với</a:t>
            </a:r>
            <a:r>
              <a:rPr lang="en-US" sz="2400" b="1" i="1" dirty="0"/>
              <a:t> </a:t>
            </a:r>
            <a:r>
              <a:rPr lang="en-US" sz="2400" b="1" i="1" dirty="0" err="1"/>
              <a:t>hệ</a:t>
            </a:r>
            <a:r>
              <a:rPr lang="en-US" sz="2400" b="1" i="1" dirty="0"/>
              <a:t> </a:t>
            </a:r>
            <a:r>
              <a:rPr lang="en-US" sz="2400" b="1" i="1" dirty="0" err="1"/>
              <a:t>thống</a:t>
            </a:r>
            <a:r>
              <a:rPr lang="en-US" sz="2400" b="1" i="1" dirty="0"/>
              <a:t> </a:t>
            </a:r>
            <a:r>
              <a:rPr lang="en-US" sz="2400" b="1" i="1" dirty="0" err="1"/>
              <a:t>chức</a:t>
            </a:r>
            <a:r>
              <a:rPr lang="en-US" sz="2400" b="1" i="1" dirty="0"/>
              <a:t> </a:t>
            </a:r>
            <a:r>
              <a:rPr lang="en-US" sz="2400" b="1" i="1" dirty="0" err="1"/>
              <a:t>năng</a:t>
            </a:r>
            <a:r>
              <a:rPr lang="en-US" sz="2400" b="1" i="1" dirty="0"/>
              <a:t> </a:t>
            </a:r>
            <a:r>
              <a:rPr lang="en-US" sz="2400" b="1" i="1" dirty="0" err="1"/>
              <a:t>khác</a:t>
            </a:r>
            <a:r>
              <a:rPr lang="en-US" sz="2400" b="1" i="1" dirty="0"/>
              <a:t> </a:t>
            </a:r>
            <a:r>
              <a:rPr lang="en-US" sz="2400" b="1" i="1" dirty="0" err="1"/>
              <a:t>của</a:t>
            </a:r>
            <a:r>
              <a:rPr lang="en-US" sz="2400" b="1" i="1" dirty="0"/>
              <a:t> </a:t>
            </a:r>
            <a:r>
              <a:rPr lang="en-US" sz="2400" b="1" i="1" dirty="0" err="1"/>
              <a:t>cơ</a:t>
            </a:r>
            <a:r>
              <a:rPr lang="en-US" sz="2400" b="1" i="1" dirty="0"/>
              <a:t> </a:t>
            </a:r>
            <a:r>
              <a:rPr lang="en-US" sz="2400" b="1" i="1" dirty="0" err="1"/>
              <a:t>thể</a:t>
            </a:r>
            <a:r>
              <a:rPr lang="en-US" sz="2400" b="1" i="1" dirty="0"/>
              <a:t>:</a:t>
            </a:r>
            <a:endParaRPr lang="vi-VN" sz="2400" b="1" i="1" dirty="0"/>
          </a:p>
          <a:p>
            <a:pPr lvl="5"/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xấu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tim</a:t>
            </a:r>
            <a:r>
              <a:rPr lang="en-US" sz="2400" dirty="0"/>
              <a:t> </a:t>
            </a:r>
            <a:r>
              <a:rPr lang="en-US" sz="2400" dirty="0" err="1"/>
              <a:t>mạch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nhịp</a:t>
            </a:r>
            <a:r>
              <a:rPr lang="en-US" sz="2400" dirty="0"/>
              <a:t> </a:t>
            </a:r>
            <a:r>
              <a:rPr lang="en-US" sz="2400" dirty="0" err="1"/>
              <a:t>tim.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bớt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,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co </a:t>
            </a:r>
            <a:r>
              <a:rPr lang="en-US" sz="2400" dirty="0" err="1"/>
              <a:t>bóp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dạ</a:t>
            </a:r>
            <a:r>
              <a:rPr lang="en-US" sz="2400" dirty="0"/>
              <a:t> </a:t>
            </a:r>
            <a:r>
              <a:rPr lang="en-US" sz="2400" dirty="0" err="1"/>
              <a:t>dày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thần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căng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tục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huyết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xúc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dần</a:t>
            </a:r>
            <a:r>
              <a:rPr lang="en-US" sz="2400" dirty="0"/>
              <a:t> </a:t>
            </a:r>
            <a:r>
              <a:rPr lang="en-US" sz="2400" dirty="0" err="1"/>
              <a:t>dần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, </a:t>
            </a:r>
            <a:r>
              <a:rPr lang="en-US" sz="2400" dirty="0" err="1"/>
              <a:t>ăn</a:t>
            </a:r>
            <a:r>
              <a:rPr lang="en-US" sz="2400" dirty="0"/>
              <a:t> </a:t>
            </a:r>
            <a:r>
              <a:rPr lang="en-US" sz="2400" dirty="0" err="1"/>
              <a:t>uống</a:t>
            </a:r>
            <a:r>
              <a:rPr lang="en-US" sz="2400" dirty="0"/>
              <a:t> </a:t>
            </a:r>
            <a:r>
              <a:rPr lang="en-US" sz="2400" dirty="0" err="1"/>
              <a:t>sút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ngủ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, </a:t>
            </a: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dài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suy</a:t>
            </a:r>
            <a:r>
              <a:rPr lang="en-US" sz="2400" dirty="0"/>
              <a:t> </a:t>
            </a:r>
            <a:r>
              <a:rPr lang="en-US" sz="2400" dirty="0" err="1"/>
              <a:t>nhược</a:t>
            </a:r>
            <a:r>
              <a:rPr lang="en-US" sz="2400" dirty="0"/>
              <a:t> </a:t>
            </a:r>
            <a:r>
              <a:rPr lang="en-US" sz="2400" dirty="0" err="1"/>
              <a:t>thần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553" y="4410075"/>
            <a:ext cx="1866900" cy="2447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131" y="4552950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62" y="455295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7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419100"/>
            <a:ext cx="11366500" cy="1066800"/>
          </a:xfrm>
        </p:spPr>
        <p:txBody>
          <a:bodyPr/>
          <a:lstStyle/>
          <a:p>
            <a:pPr lvl="2"/>
            <a:r>
              <a:rPr lang="en-US" sz="2800" b="1" i="1" dirty="0" err="1"/>
              <a:t>Tác</a:t>
            </a:r>
            <a:r>
              <a:rPr lang="en-US" sz="2800" b="1" i="1" dirty="0"/>
              <a:t> </a:t>
            </a:r>
            <a:r>
              <a:rPr lang="en-US" sz="2800" b="1" i="1" dirty="0" err="1"/>
              <a:t>hại</a:t>
            </a:r>
            <a:r>
              <a:rPr lang="en-US" sz="2800" b="1" i="1" dirty="0"/>
              <a:t> </a:t>
            </a:r>
            <a:r>
              <a:rPr lang="en-US" sz="2800" b="1" i="1" dirty="0" err="1"/>
              <a:t>của</a:t>
            </a:r>
            <a:r>
              <a:rPr lang="en-US" sz="2800" b="1" i="1" dirty="0"/>
              <a:t> rung </a:t>
            </a:r>
            <a:r>
              <a:rPr lang="en-US" sz="2800" b="1" i="1" dirty="0" err="1"/>
              <a:t>động</a:t>
            </a:r>
            <a:r>
              <a:rPr lang="en-US" sz="2800" b="1" i="1" dirty="0"/>
              <a:t>:</a:t>
            </a:r>
            <a:r>
              <a:rPr lang="vi-VN" sz="2800" b="1" i="1" dirty="0"/>
              <a:t/>
            </a:r>
            <a:br>
              <a:rPr lang="vi-VN" sz="2800" b="1" i="1" dirty="0"/>
            </a:b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cường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rung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bắp</a:t>
            </a:r>
            <a:r>
              <a:rPr lang="en-US" sz="2800" dirty="0"/>
              <a:t> </a:t>
            </a:r>
            <a:r>
              <a:rPr lang="en-US" sz="2800" dirty="0" err="1"/>
              <a:t>thịt</a:t>
            </a:r>
            <a:r>
              <a:rPr lang="en-US" sz="2800" dirty="0"/>
              <a:t>,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mệt</a:t>
            </a:r>
            <a:r>
              <a:rPr lang="en-US" sz="2800" dirty="0"/>
              <a:t> </a:t>
            </a:r>
            <a:r>
              <a:rPr lang="en-US" sz="2800" dirty="0" err="1"/>
              <a:t>mỏi</a:t>
            </a:r>
            <a:r>
              <a:rPr lang="en-US" sz="2800" dirty="0"/>
              <a:t>, ...</a:t>
            </a:r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85900"/>
            <a:ext cx="12192000" cy="5029200"/>
          </a:xfrm>
        </p:spPr>
        <p:txBody>
          <a:bodyPr/>
          <a:lstStyle/>
          <a:p>
            <a:r>
              <a:rPr lang="en-US" sz="3600" dirty="0" err="1"/>
              <a:t>Tác</a:t>
            </a:r>
            <a:r>
              <a:rPr lang="en-US" sz="3600" dirty="0"/>
              <a:t> </a:t>
            </a:r>
            <a:r>
              <a:rPr lang="en-US" sz="3600" dirty="0" err="1"/>
              <a:t>hại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:</a:t>
            </a:r>
            <a:endParaRPr lang="vi-VN" sz="36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tim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di </a:t>
            </a:r>
            <a:r>
              <a:rPr lang="en-US" sz="2400" dirty="0" err="1"/>
              <a:t>lệch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nội</a:t>
            </a:r>
            <a:r>
              <a:rPr lang="en-US" sz="2400" dirty="0"/>
              <a:t> </a:t>
            </a:r>
            <a:r>
              <a:rPr lang="en-US" sz="2400" dirty="0" err="1"/>
              <a:t>tạng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ổ </a:t>
            </a:r>
            <a:r>
              <a:rPr lang="en-US" sz="2400" dirty="0" err="1"/>
              <a:t>bụng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dục</a:t>
            </a:r>
            <a:r>
              <a:rPr lang="en-US" sz="2400" dirty="0"/>
              <a:t>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nữ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lắc</a:t>
            </a:r>
            <a:r>
              <a:rPr lang="en-US" sz="2400" dirty="0"/>
              <a:t> </a:t>
            </a:r>
            <a:r>
              <a:rPr lang="en-US" sz="2400" dirty="0" err="1"/>
              <a:t>xóc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dài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giáp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chấn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tiền</a:t>
            </a:r>
            <a:r>
              <a:rPr lang="en-US" sz="2400" dirty="0"/>
              <a:t> </a:t>
            </a:r>
            <a:r>
              <a:rPr lang="en-US" sz="2400" dirty="0" err="1"/>
              <a:t>đình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giữ</a:t>
            </a:r>
            <a:r>
              <a:rPr lang="en-US" sz="2400" dirty="0"/>
              <a:t> </a:t>
            </a:r>
            <a:r>
              <a:rPr lang="en-US" sz="2400" dirty="0" err="1"/>
              <a:t>thăng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/>
              <a:t>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thính</a:t>
            </a:r>
            <a:r>
              <a:rPr lang="en-US" sz="2400" dirty="0"/>
              <a:t> </a:t>
            </a:r>
            <a:r>
              <a:rPr lang="en-US" sz="2400" dirty="0" err="1"/>
              <a:t>giác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điếc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/>
              <a:t>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lâu</a:t>
            </a:r>
            <a:r>
              <a:rPr lang="en-US" sz="2400" dirty="0"/>
              <a:t> </a:t>
            </a:r>
            <a:r>
              <a:rPr lang="en-US" sz="2400" dirty="0" err="1"/>
              <a:t>ngày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đâu</a:t>
            </a:r>
            <a:r>
              <a:rPr lang="en-US" sz="2400" dirty="0"/>
              <a:t> </a:t>
            </a:r>
            <a:r>
              <a:rPr lang="en-US" sz="2400" dirty="0" err="1"/>
              <a:t>xương</a:t>
            </a:r>
            <a:r>
              <a:rPr lang="en-US" sz="2400" dirty="0"/>
              <a:t> </a:t>
            </a:r>
            <a:r>
              <a:rPr lang="en-US" sz="2400" dirty="0" err="1"/>
              <a:t>khớp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viêm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xương</a:t>
            </a:r>
            <a:r>
              <a:rPr lang="en-US" sz="2400" dirty="0"/>
              <a:t> </a:t>
            </a:r>
            <a:r>
              <a:rPr lang="en-US" sz="2400" dirty="0" err="1"/>
              <a:t>khớp</a:t>
            </a:r>
            <a:r>
              <a:rPr lang="en-US" sz="2400" dirty="0"/>
              <a:t>. </a:t>
            </a:r>
            <a:endParaRPr lang="en-US" sz="2400" dirty="0" smtClean="0"/>
          </a:p>
          <a:p>
            <a:pPr marL="2286000" lvl="5" indent="0">
              <a:buNone/>
            </a:pPr>
            <a:endParaRPr lang="vi-VN" sz="2400" dirty="0"/>
          </a:p>
          <a:p>
            <a:endParaRPr lang="vi-VN" sz="3600" dirty="0"/>
          </a:p>
        </p:txBody>
      </p:sp>
    </p:spTree>
    <p:extLst>
      <p:ext uri="{BB962C8B-B14F-4D97-AF65-F5344CB8AC3E}">
        <p14:creationId xmlns:p14="http://schemas.microsoft.com/office/powerpoint/2010/main" val="348591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600" b="1" dirty="0" smtClean="0"/>
              <a:t>F, </a:t>
            </a:r>
            <a:r>
              <a:rPr lang="en-US" sz="3600" b="1" dirty="0" err="1" smtClean="0"/>
              <a:t>Biện</a:t>
            </a:r>
            <a:r>
              <a:rPr lang="en-US" sz="3600" b="1" dirty="0" smtClean="0"/>
              <a:t> </a:t>
            </a:r>
            <a:r>
              <a:rPr lang="en-US" sz="3600" b="1" dirty="0" err="1"/>
              <a:t>pháp</a:t>
            </a:r>
            <a:r>
              <a:rPr lang="en-US" sz="3600" b="1" dirty="0"/>
              <a:t> </a:t>
            </a:r>
            <a:r>
              <a:rPr lang="en-US" sz="3600" b="1" dirty="0" err="1"/>
              <a:t>phòng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chống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/>
            <a:r>
              <a:rPr lang="en-US" b="1" i="1" dirty="0" err="1"/>
              <a:t>Loại</a:t>
            </a:r>
            <a:r>
              <a:rPr lang="en-US" b="1" i="1" dirty="0"/>
              <a:t> </a:t>
            </a:r>
            <a:r>
              <a:rPr lang="en-US" b="1" i="1" dirty="0" err="1"/>
              <a:t>trừ</a:t>
            </a:r>
            <a:r>
              <a:rPr lang="en-US" b="1" i="1" dirty="0"/>
              <a:t> </a:t>
            </a:r>
            <a:r>
              <a:rPr lang="en-US" b="1" i="1" dirty="0" err="1"/>
              <a:t>nguồn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sinh</a:t>
            </a:r>
            <a:r>
              <a:rPr lang="en-US" b="1" i="1" dirty="0"/>
              <a:t> </a:t>
            </a:r>
            <a:r>
              <a:rPr lang="en-US" b="1" i="1" dirty="0" err="1"/>
              <a:t>ra</a:t>
            </a:r>
            <a:r>
              <a:rPr lang="en-US" b="1" i="1" dirty="0"/>
              <a:t> </a:t>
            </a:r>
            <a:r>
              <a:rPr lang="en-US" b="1" i="1" dirty="0" err="1"/>
              <a:t>tiếng</a:t>
            </a:r>
            <a:r>
              <a:rPr lang="en-US" b="1" i="1" dirty="0"/>
              <a:t> </a:t>
            </a:r>
            <a:r>
              <a:rPr lang="en-US" b="1" i="1" dirty="0" err="1"/>
              <a:t>ồn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Dùng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thay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giảm</a:t>
            </a:r>
            <a:r>
              <a:rPr lang="en-US" b="1" dirty="0"/>
              <a:t> </a:t>
            </a:r>
            <a:r>
              <a:rPr lang="en-US" b="1" dirty="0" err="1"/>
              <a:t>cường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Giữ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ở </a:t>
            </a:r>
            <a:r>
              <a:rPr lang="en-US" b="1" dirty="0" err="1"/>
              <a:t>trạng</a:t>
            </a:r>
            <a:r>
              <a:rPr lang="en-US" b="1" dirty="0"/>
              <a:t> </a:t>
            </a:r>
            <a:r>
              <a:rPr lang="en-US" b="1" dirty="0" err="1"/>
              <a:t>thái</a:t>
            </a:r>
            <a:r>
              <a:rPr lang="en-US" b="1" dirty="0"/>
              <a:t> </a:t>
            </a:r>
            <a:r>
              <a:rPr lang="en-US" b="1" dirty="0" err="1"/>
              <a:t>hoàn</a:t>
            </a:r>
            <a:r>
              <a:rPr lang="en-US" b="1" dirty="0"/>
              <a:t> </a:t>
            </a:r>
            <a:r>
              <a:rPr lang="en-US" b="1" dirty="0" err="1"/>
              <a:t>thiện</a:t>
            </a:r>
            <a:r>
              <a:rPr lang="en-US" b="1" dirty="0"/>
              <a:t>: </a:t>
            </a:r>
            <a:r>
              <a:rPr lang="en-US" b="1" dirty="0" err="1"/>
              <a:t>siết</a:t>
            </a:r>
            <a:r>
              <a:rPr lang="en-US" b="1" dirty="0"/>
              <a:t> </a:t>
            </a:r>
            <a:r>
              <a:rPr lang="en-US" b="1" dirty="0" err="1"/>
              <a:t>chặt</a:t>
            </a:r>
            <a:r>
              <a:rPr lang="en-US" b="1" dirty="0"/>
              <a:t> </a:t>
            </a:r>
            <a:r>
              <a:rPr lang="en-US" b="1" dirty="0" err="1"/>
              <a:t>bulông</a:t>
            </a:r>
            <a:r>
              <a:rPr lang="en-US" b="1" dirty="0"/>
              <a:t>, </a:t>
            </a:r>
            <a:r>
              <a:rPr lang="en-US" b="1" dirty="0" err="1"/>
              <a:t>đinh</a:t>
            </a:r>
            <a:r>
              <a:rPr lang="en-US" b="1" dirty="0"/>
              <a:t> </a:t>
            </a:r>
            <a:r>
              <a:rPr lang="en-US" b="1" dirty="0" err="1"/>
              <a:t>vít</a:t>
            </a:r>
            <a:r>
              <a:rPr lang="en-US" b="1" dirty="0"/>
              <a:t>, </a:t>
            </a:r>
            <a:r>
              <a:rPr lang="en-US" b="1" dirty="0" err="1"/>
              <a:t>tra</a:t>
            </a:r>
            <a:r>
              <a:rPr lang="en-US" b="1" dirty="0"/>
              <a:t> </a:t>
            </a:r>
            <a:r>
              <a:rPr lang="en-US" b="1" dirty="0" err="1"/>
              <a:t>dầu</a:t>
            </a:r>
            <a:r>
              <a:rPr lang="en-US" b="1" dirty="0"/>
              <a:t> </a:t>
            </a:r>
            <a:r>
              <a:rPr lang="en-US" b="1" dirty="0" err="1"/>
              <a:t>mỡ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.</a:t>
            </a:r>
            <a:endParaRPr lang="vi-VN" b="1" dirty="0"/>
          </a:p>
          <a:p>
            <a:pPr lvl="3"/>
            <a:r>
              <a:rPr lang="en-US" b="1" i="1" dirty="0" err="1"/>
              <a:t>Cách</a:t>
            </a:r>
            <a:r>
              <a:rPr lang="en-US" b="1" i="1" dirty="0"/>
              <a:t> </a:t>
            </a:r>
            <a:r>
              <a:rPr lang="en-US" b="1" i="1" dirty="0" err="1"/>
              <a:t>ly</a:t>
            </a:r>
            <a:r>
              <a:rPr lang="en-US" b="1" i="1" dirty="0"/>
              <a:t> </a:t>
            </a:r>
            <a:r>
              <a:rPr lang="en-US" b="1" i="1" dirty="0" err="1"/>
              <a:t>tiếng</a:t>
            </a:r>
            <a:r>
              <a:rPr lang="en-US" b="1" i="1" dirty="0"/>
              <a:t> </a:t>
            </a:r>
            <a:r>
              <a:rPr lang="en-US" b="1" i="1" dirty="0" err="1"/>
              <a:t>ồn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hút</a:t>
            </a:r>
            <a:r>
              <a:rPr lang="en-US" b="1" i="1" dirty="0"/>
              <a:t> </a:t>
            </a:r>
            <a:r>
              <a:rPr lang="en-US" b="1" i="1" dirty="0" err="1"/>
              <a:t>âm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Lắp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giảm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. </a:t>
            </a:r>
            <a:r>
              <a:rPr lang="en-US" b="1" dirty="0" err="1"/>
              <a:t>Bao</a:t>
            </a:r>
            <a:r>
              <a:rPr lang="en-US" b="1" dirty="0"/>
              <a:t> </a:t>
            </a:r>
            <a:r>
              <a:rPr lang="en-US" b="1" dirty="0" err="1"/>
              <a:t>phủ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hấp</a:t>
            </a:r>
            <a:r>
              <a:rPr lang="en-US" b="1" dirty="0"/>
              <a:t> </a:t>
            </a:r>
            <a:r>
              <a:rPr lang="en-US" b="1" dirty="0" err="1"/>
              <a:t>thụ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 ở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bề</a:t>
            </a:r>
            <a:r>
              <a:rPr lang="en-US" b="1" dirty="0"/>
              <a:t> </a:t>
            </a:r>
            <a:r>
              <a:rPr lang="en-US" b="1" dirty="0" err="1"/>
              <a:t>mặt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ma </a:t>
            </a:r>
            <a:r>
              <a:rPr lang="en-US" b="1" dirty="0" err="1"/>
              <a:t>sát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lớn</a:t>
            </a:r>
            <a:r>
              <a:rPr lang="en-US" b="1" dirty="0"/>
              <a:t>; </a:t>
            </a:r>
            <a:r>
              <a:rPr lang="en-US" b="1" dirty="0" err="1"/>
              <a:t>ngoài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1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tiêu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Chọn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cửa</a:t>
            </a:r>
            <a:r>
              <a:rPr lang="en-US" b="1" dirty="0"/>
              <a:t>.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r>
              <a:rPr lang="en-US" b="1" dirty="0"/>
              <a:t> </a:t>
            </a:r>
            <a:r>
              <a:rPr lang="en-US" b="1" dirty="0" err="1"/>
              <a:t>su</a:t>
            </a:r>
            <a:r>
              <a:rPr lang="en-US" b="1" dirty="0"/>
              <a:t>, </a:t>
            </a:r>
            <a:r>
              <a:rPr lang="en-US" b="1" dirty="0" err="1"/>
              <a:t>cát</a:t>
            </a:r>
            <a:r>
              <a:rPr lang="en-US" b="1" dirty="0"/>
              <a:t>,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sâu</a:t>
            </a:r>
            <a:r>
              <a:rPr lang="en-US" b="1" dirty="0"/>
              <a:t>, </a:t>
            </a:r>
            <a:r>
              <a:rPr lang="en-US" b="1" dirty="0" err="1"/>
              <a:t>xung</a:t>
            </a:r>
            <a:r>
              <a:rPr lang="en-US" b="1" dirty="0"/>
              <a:t> </a:t>
            </a:r>
            <a:r>
              <a:rPr lang="en-US" b="1" dirty="0" err="1"/>
              <a:t>quanh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rãnh</a:t>
            </a:r>
            <a:r>
              <a:rPr lang="en-US" b="1" dirty="0"/>
              <a:t> </a:t>
            </a:r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 </a:t>
            </a:r>
            <a:r>
              <a:rPr lang="en-US" b="1" dirty="0" err="1"/>
              <a:t>rộng</a:t>
            </a:r>
            <a:r>
              <a:rPr lang="en-US" b="1" dirty="0"/>
              <a:t> 6-10 cm.</a:t>
            </a:r>
            <a:endParaRPr lang="vi-VN" b="1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141367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70" y="800133"/>
            <a:ext cx="3694949" cy="27513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07" y="3964158"/>
            <a:ext cx="3928562" cy="26142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652" y="4042852"/>
            <a:ext cx="3928562" cy="26178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93670" y="160421"/>
            <a:ext cx="8789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Vật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chống</a:t>
            </a:r>
            <a:r>
              <a:rPr lang="en-US" sz="3200" dirty="0" smtClean="0"/>
              <a:t> </a:t>
            </a:r>
            <a:r>
              <a:rPr lang="en-US" sz="3200" dirty="0" err="1" smtClean="0"/>
              <a:t>tiếng</a:t>
            </a:r>
            <a:r>
              <a:rPr lang="en-US" sz="3200" dirty="0" smtClean="0"/>
              <a:t> </a:t>
            </a:r>
            <a:r>
              <a:rPr lang="en-US" sz="3200" dirty="0" err="1" smtClean="0"/>
              <a:t>ồn</a:t>
            </a:r>
            <a:endParaRPr lang="vi-VN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11" y="1323337"/>
            <a:ext cx="3989972" cy="194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6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500" y="110855"/>
            <a:ext cx="11366500" cy="1066800"/>
          </a:xfrm>
        </p:spPr>
        <p:txBody>
          <a:bodyPr/>
          <a:lstStyle/>
          <a:p>
            <a:pPr lvl="2"/>
            <a:r>
              <a:rPr lang="en-US" sz="3600" b="1" dirty="0" smtClean="0"/>
              <a:t>G, </a:t>
            </a:r>
            <a:r>
              <a:rPr lang="en-US" sz="3600" b="1" dirty="0" err="1" smtClean="0"/>
              <a:t>Đề</a:t>
            </a:r>
            <a:r>
              <a:rPr lang="en-US" sz="3600" b="1" dirty="0" smtClean="0"/>
              <a:t> </a:t>
            </a:r>
            <a:r>
              <a:rPr lang="en-US" sz="3600" b="1" dirty="0" err="1"/>
              <a:t>phòng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chống</a:t>
            </a:r>
            <a:r>
              <a:rPr lang="en-US" sz="3600" b="1" dirty="0"/>
              <a:t> </a:t>
            </a:r>
            <a:r>
              <a:rPr lang="en-US" sz="3600" b="1" dirty="0" err="1"/>
              <a:t>tác</a:t>
            </a:r>
            <a:r>
              <a:rPr lang="en-US" sz="3600" b="1" dirty="0"/>
              <a:t> </a:t>
            </a:r>
            <a:r>
              <a:rPr lang="en-US" sz="3600" b="1" dirty="0" err="1"/>
              <a:t>hại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rung </a:t>
            </a:r>
            <a:r>
              <a:rPr lang="en-US" sz="3600" b="1" dirty="0" err="1"/>
              <a:t>động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295400"/>
            <a:ext cx="11379200" cy="1733550"/>
          </a:xfrm>
        </p:spPr>
        <p:txBody>
          <a:bodyPr/>
          <a:lstStyle/>
          <a:p>
            <a:pPr lvl="3"/>
            <a:r>
              <a:rPr lang="en-US" b="1" i="1" dirty="0" err="1"/>
              <a:t>Biện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kỹ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Thay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Kiểm</a:t>
            </a:r>
            <a:r>
              <a:rPr lang="en-US" b="1" dirty="0"/>
              <a:t> </a:t>
            </a:r>
            <a:r>
              <a:rPr lang="en-US" b="1" dirty="0" err="1"/>
              <a:t>tra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sửa</a:t>
            </a:r>
            <a:r>
              <a:rPr lang="en-US" b="1" dirty="0"/>
              <a:t> </a:t>
            </a:r>
            <a:r>
              <a:rPr lang="en-US" b="1" dirty="0" err="1"/>
              <a:t>chữa</a:t>
            </a:r>
            <a:r>
              <a:rPr lang="en-US" b="1" dirty="0"/>
              <a:t> </a:t>
            </a:r>
            <a:r>
              <a:rPr lang="en-US" b="1" dirty="0" err="1"/>
              <a:t>kịp</a:t>
            </a:r>
            <a:r>
              <a:rPr lang="en-US" b="1" dirty="0"/>
              <a:t> </a:t>
            </a:r>
            <a:r>
              <a:rPr lang="en-US" b="1" dirty="0" err="1"/>
              <a:t>thời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chi </a:t>
            </a:r>
            <a:r>
              <a:rPr lang="en-US" b="1" dirty="0" err="1"/>
              <a:t>tiết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mòn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hư</a:t>
            </a:r>
            <a:r>
              <a:rPr lang="en-US" b="1" dirty="0"/>
              <a:t> </a:t>
            </a:r>
            <a:r>
              <a:rPr lang="en-US" b="1" dirty="0" err="1"/>
              <a:t>hỏng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gia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chi </a:t>
            </a:r>
            <a:r>
              <a:rPr lang="en-US" b="1" dirty="0" err="1"/>
              <a:t>tiết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đặc</a:t>
            </a:r>
            <a:r>
              <a:rPr lang="en-US" b="1" dirty="0"/>
              <a:t> </a:t>
            </a:r>
            <a:r>
              <a:rPr lang="en-US" b="1" dirty="0" err="1"/>
              <a:t>biệt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khử</a:t>
            </a:r>
            <a:r>
              <a:rPr lang="en-US" b="1" dirty="0"/>
              <a:t> rung. </a:t>
            </a:r>
            <a:endParaRPr lang="vi-VN" b="1" dirty="0"/>
          </a:p>
          <a:p>
            <a:endParaRPr lang="vi-VN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200" y="3244850"/>
            <a:ext cx="4224150" cy="29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3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950" y="152400"/>
            <a:ext cx="11391900" cy="5257800"/>
          </a:xfrm>
        </p:spPr>
        <p:txBody>
          <a:bodyPr/>
          <a:lstStyle/>
          <a:p>
            <a:pPr lvl="3"/>
            <a:r>
              <a:rPr lang="en-US" sz="2100" b="1" i="1" dirty="0" err="1"/>
              <a:t>Biện</a:t>
            </a:r>
            <a:r>
              <a:rPr lang="en-US" sz="2100" b="1" i="1" dirty="0"/>
              <a:t> </a:t>
            </a:r>
            <a:r>
              <a:rPr lang="en-US" sz="2100" b="1" i="1" dirty="0" err="1"/>
              <a:t>pháp</a:t>
            </a:r>
            <a:r>
              <a:rPr lang="en-US" sz="2100" b="1" i="1" dirty="0"/>
              <a:t> </a:t>
            </a:r>
            <a:r>
              <a:rPr lang="en-US" sz="2100" b="1" i="1" dirty="0" err="1"/>
              <a:t>tổ</a:t>
            </a:r>
            <a:r>
              <a:rPr lang="en-US" sz="2100" b="1" i="1" dirty="0"/>
              <a:t> </a:t>
            </a:r>
            <a:r>
              <a:rPr lang="en-US" sz="2100" b="1" i="1" dirty="0" err="1"/>
              <a:t>chức</a:t>
            </a:r>
            <a:r>
              <a:rPr lang="en-US" sz="2100" b="1" i="1" dirty="0"/>
              <a:t> </a:t>
            </a:r>
            <a:r>
              <a:rPr lang="en-US" sz="2100" b="1" i="1" dirty="0" err="1"/>
              <a:t>sản</a:t>
            </a:r>
            <a:r>
              <a:rPr lang="en-US" sz="2100" b="1" i="1" dirty="0"/>
              <a:t> </a:t>
            </a:r>
            <a:r>
              <a:rPr lang="en-US" sz="2100" b="1" i="1" dirty="0" err="1"/>
              <a:t>xuất</a:t>
            </a:r>
            <a:r>
              <a:rPr lang="en-US" sz="2100" b="1" i="1" dirty="0"/>
              <a:t>:</a:t>
            </a:r>
            <a:endParaRPr lang="vi-VN" sz="2100" b="1" i="1" dirty="0"/>
          </a:p>
          <a:p>
            <a:pPr lvl="5"/>
            <a:r>
              <a:rPr lang="en-US" sz="2100" b="1" dirty="0" err="1"/>
              <a:t>Nếu</a:t>
            </a:r>
            <a:r>
              <a:rPr lang="en-US" sz="2100" b="1" dirty="0"/>
              <a:t> </a:t>
            </a:r>
            <a:r>
              <a:rPr lang="en-US" sz="2100" b="1" dirty="0" err="1"/>
              <a:t>công</a:t>
            </a:r>
            <a:r>
              <a:rPr lang="en-US" sz="2100" b="1" dirty="0"/>
              <a:t> </a:t>
            </a:r>
            <a:r>
              <a:rPr lang="en-US" sz="2100" b="1" dirty="0" err="1"/>
              <a:t>việc</a:t>
            </a:r>
            <a:r>
              <a:rPr lang="en-US" sz="2100" b="1" dirty="0"/>
              <a:t> </a:t>
            </a:r>
            <a:r>
              <a:rPr lang="en-US" sz="2100" b="1" dirty="0" err="1"/>
              <a:t>thay</a:t>
            </a:r>
            <a:r>
              <a:rPr lang="en-US" sz="2100" b="1" dirty="0"/>
              <a:t> </a:t>
            </a:r>
            <a:r>
              <a:rPr lang="en-US" sz="2100" b="1" dirty="0" err="1"/>
              <a:t>thế</a:t>
            </a:r>
            <a:r>
              <a:rPr lang="en-US" sz="2100" b="1" dirty="0"/>
              <a:t> </a:t>
            </a:r>
            <a:r>
              <a:rPr lang="en-US" sz="2100" b="1" dirty="0" err="1"/>
              <a:t>được</a:t>
            </a:r>
            <a:r>
              <a:rPr lang="en-US" sz="2100" b="1" dirty="0"/>
              <a:t> </a:t>
            </a:r>
            <a:r>
              <a:rPr lang="en-US" sz="2100" b="1" dirty="0" err="1"/>
              <a:t>cho</a:t>
            </a:r>
            <a:r>
              <a:rPr lang="en-US" sz="2100" b="1" dirty="0"/>
              <a:t> </a:t>
            </a:r>
            <a:r>
              <a:rPr lang="en-US" sz="2100" b="1" dirty="0" err="1"/>
              <a:t>nhau</a:t>
            </a:r>
            <a:r>
              <a:rPr lang="en-US" sz="2100" b="1" dirty="0"/>
              <a:t> </a:t>
            </a:r>
            <a:r>
              <a:rPr lang="en-US" sz="2100" b="1" dirty="0" err="1"/>
              <a:t>thì</a:t>
            </a:r>
            <a:r>
              <a:rPr lang="en-US" sz="2100" b="1" dirty="0"/>
              <a:t> </a:t>
            </a:r>
            <a:r>
              <a:rPr lang="en-US" sz="2100" b="1" dirty="0" err="1"/>
              <a:t>nên</a:t>
            </a:r>
            <a:r>
              <a:rPr lang="en-US" sz="2100" b="1" dirty="0"/>
              <a:t> </a:t>
            </a:r>
            <a:r>
              <a:rPr lang="en-US" sz="2100" b="1" dirty="0" err="1"/>
              <a:t>bố</a:t>
            </a:r>
            <a:r>
              <a:rPr lang="en-US" sz="2100" b="1" dirty="0"/>
              <a:t> </a:t>
            </a:r>
            <a:r>
              <a:rPr lang="en-US" sz="2100" b="1" dirty="0" err="1"/>
              <a:t>trí</a:t>
            </a:r>
            <a:r>
              <a:rPr lang="en-US" sz="2100" b="1" dirty="0"/>
              <a:t> </a:t>
            </a:r>
            <a:r>
              <a:rPr lang="en-US" sz="2100" b="1" dirty="0" err="1"/>
              <a:t>sản</a:t>
            </a:r>
            <a:r>
              <a:rPr lang="en-US" sz="2100" b="1" dirty="0"/>
              <a:t> </a:t>
            </a:r>
            <a:r>
              <a:rPr lang="en-US" sz="2100" b="1" dirty="0" err="1"/>
              <a:t>xuất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nhiều</a:t>
            </a:r>
            <a:r>
              <a:rPr lang="en-US" sz="2100" b="1" dirty="0"/>
              <a:t> </a:t>
            </a:r>
            <a:r>
              <a:rPr lang="en-US" sz="2100" b="1" dirty="0" err="1"/>
              <a:t>ca</a:t>
            </a:r>
            <a:r>
              <a:rPr lang="en-US" sz="2100" b="1" dirty="0"/>
              <a:t> </a:t>
            </a:r>
            <a:r>
              <a:rPr lang="en-US" sz="2100" b="1" dirty="0" err="1"/>
              <a:t>kíp</a:t>
            </a:r>
            <a:r>
              <a:rPr lang="en-US" sz="2100" b="1" dirty="0"/>
              <a:t> </a:t>
            </a:r>
            <a:r>
              <a:rPr lang="en-US" sz="2100" b="1" dirty="0" err="1"/>
              <a:t>để</a:t>
            </a:r>
            <a:r>
              <a:rPr lang="en-US" sz="2100" b="1" dirty="0"/>
              <a:t> san </a:t>
            </a:r>
            <a:r>
              <a:rPr lang="en-US" sz="2100" b="1" dirty="0" err="1"/>
              <a:t>sẽ</a:t>
            </a:r>
            <a:r>
              <a:rPr lang="en-US" sz="2100" b="1" dirty="0"/>
              <a:t> </a:t>
            </a:r>
            <a:r>
              <a:rPr lang="en-US" sz="2100" b="1" dirty="0" err="1"/>
              <a:t>mức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tiếp</a:t>
            </a:r>
            <a:r>
              <a:rPr lang="en-US" sz="2100" b="1" dirty="0"/>
              <a:t> </a:t>
            </a:r>
            <a:r>
              <a:rPr lang="en-US" sz="2100" b="1" dirty="0" err="1"/>
              <a:t>xúc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cho</a:t>
            </a:r>
            <a:r>
              <a:rPr lang="en-US" sz="2100" b="1" dirty="0"/>
              <a:t> </a:t>
            </a:r>
            <a:r>
              <a:rPr lang="en-US" sz="2100" b="1" dirty="0" err="1"/>
              <a:t>nhiều</a:t>
            </a:r>
            <a:r>
              <a:rPr lang="en-US" sz="2100" b="1" dirty="0"/>
              <a:t> </a:t>
            </a:r>
            <a:r>
              <a:rPr lang="en-US" sz="2100" b="1" dirty="0" err="1"/>
              <a:t>người</a:t>
            </a:r>
            <a:r>
              <a:rPr lang="en-US" sz="2100" b="1" dirty="0"/>
              <a:t>.</a:t>
            </a:r>
            <a:endParaRPr lang="vi-VN" sz="2100" b="1" dirty="0"/>
          </a:p>
          <a:p>
            <a:pPr lvl="5"/>
            <a:r>
              <a:rPr lang="en-US" sz="2100" b="1" dirty="0" err="1"/>
              <a:t>Nên</a:t>
            </a:r>
            <a:r>
              <a:rPr lang="en-US" sz="2100" b="1" dirty="0"/>
              <a:t> </a:t>
            </a:r>
            <a:r>
              <a:rPr lang="en-US" sz="2100" b="1" dirty="0" err="1"/>
              <a:t>bố</a:t>
            </a:r>
            <a:r>
              <a:rPr lang="en-US" sz="2100" b="1" dirty="0"/>
              <a:t> </a:t>
            </a:r>
            <a:r>
              <a:rPr lang="en-US" sz="2100" b="1" dirty="0" err="1"/>
              <a:t>trí</a:t>
            </a:r>
            <a:r>
              <a:rPr lang="en-US" sz="2100" b="1" dirty="0"/>
              <a:t> </a:t>
            </a:r>
            <a:r>
              <a:rPr lang="en-US" sz="2100" b="1" dirty="0" err="1"/>
              <a:t>ca</a:t>
            </a:r>
            <a:r>
              <a:rPr lang="en-US" sz="2100" b="1" dirty="0"/>
              <a:t> </a:t>
            </a:r>
            <a:r>
              <a:rPr lang="en-US" sz="2100" b="1" dirty="0" err="1"/>
              <a:t>kíp</a:t>
            </a:r>
            <a:r>
              <a:rPr lang="en-US" sz="2100" b="1" dirty="0"/>
              <a:t> </a:t>
            </a:r>
            <a:r>
              <a:rPr lang="en-US" sz="2100" b="1" dirty="0" err="1"/>
              <a:t>sản</a:t>
            </a:r>
            <a:r>
              <a:rPr lang="en-US" sz="2100" b="1" dirty="0"/>
              <a:t> </a:t>
            </a:r>
            <a:r>
              <a:rPr lang="en-US" sz="2100" b="1" dirty="0" err="1"/>
              <a:t>xuất</a:t>
            </a:r>
            <a:r>
              <a:rPr lang="en-US" sz="2100" b="1" dirty="0"/>
              <a:t> </a:t>
            </a:r>
            <a:r>
              <a:rPr lang="en-US" sz="2100" b="1" dirty="0" err="1"/>
              <a:t>bảo</a:t>
            </a:r>
            <a:r>
              <a:rPr lang="en-US" sz="2100" b="1" dirty="0"/>
              <a:t> </a:t>
            </a:r>
            <a:r>
              <a:rPr lang="en-US" sz="2100" b="1" dirty="0" err="1"/>
              <a:t>đảm</a:t>
            </a:r>
            <a:r>
              <a:rPr lang="en-US" sz="2100" b="1" dirty="0"/>
              <a:t> </a:t>
            </a:r>
            <a:r>
              <a:rPr lang="en-US" sz="2100" b="1" dirty="0" err="1"/>
              <a:t>giữa</a:t>
            </a:r>
            <a:r>
              <a:rPr lang="en-US" sz="2100" b="1" dirty="0"/>
              <a:t> 2 </a:t>
            </a:r>
            <a:r>
              <a:rPr lang="en-US" sz="2100" b="1" dirty="0" err="1"/>
              <a:t>thời</a:t>
            </a:r>
            <a:r>
              <a:rPr lang="en-US" sz="2100" b="1" dirty="0"/>
              <a:t> </a:t>
            </a:r>
            <a:r>
              <a:rPr lang="en-US" sz="2100" b="1" dirty="0" err="1"/>
              <a:t>kỳ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việc</a:t>
            </a:r>
            <a:r>
              <a:rPr lang="en-US" sz="2100" b="1" dirty="0"/>
              <a:t> </a:t>
            </a:r>
            <a:r>
              <a:rPr lang="en-US" sz="2100" b="1" dirty="0" err="1"/>
              <a:t>người</a:t>
            </a:r>
            <a:r>
              <a:rPr lang="en-US" sz="2100" b="1" dirty="0"/>
              <a:t> </a:t>
            </a:r>
            <a:r>
              <a:rPr lang="en-US" sz="2100" b="1" dirty="0" err="1"/>
              <a:t>thợ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khoảng</a:t>
            </a:r>
            <a:r>
              <a:rPr lang="en-US" sz="2100" b="1" dirty="0"/>
              <a:t> </a:t>
            </a:r>
            <a:r>
              <a:rPr lang="en-US" sz="2100" b="1" dirty="0" err="1"/>
              <a:t>nghỉ</a:t>
            </a:r>
            <a:r>
              <a:rPr lang="en-US" sz="2100" b="1" dirty="0"/>
              <a:t> </a:t>
            </a:r>
            <a:r>
              <a:rPr lang="en-US" sz="2100" b="1" dirty="0" err="1"/>
              <a:t>dài</a:t>
            </a:r>
            <a:r>
              <a:rPr lang="en-US" sz="2100" b="1" dirty="0"/>
              <a:t> </a:t>
            </a:r>
            <a:r>
              <a:rPr lang="en-US" sz="2100" b="1" dirty="0" err="1"/>
              <a:t>không</a:t>
            </a:r>
            <a:r>
              <a:rPr lang="en-US" sz="2100" b="1" dirty="0"/>
              <a:t> </a:t>
            </a:r>
            <a:r>
              <a:rPr lang="en-US" sz="2100" b="1" dirty="0" err="1"/>
              <a:t>tiếp</a:t>
            </a:r>
            <a:r>
              <a:rPr lang="en-US" sz="2100" b="1" dirty="0"/>
              <a:t> </a:t>
            </a:r>
            <a:r>
              <a:rPr lang="en-US" sz="2100" b="1" dirty="0" err="1"/>
              <a:t>xúc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.</a:t>
            </a:r>
            <a:endParaRPr lang="vi-VN" sz="2100" b="1" dirty="0"/>
          </a:p>
          <a:p>
            <a:pPr lvl="3"/>
            <a:r>
              <a:rPr lang="en-US" sz="2100" b="1" i="1" dirty="0" err="1"/>
              <a:t>Phòng</a:t>
            </a:r>
            <a:r>
              <a:rPr lang="en-US" sz="2100" b="1" i="1" dirty="0"/>
              <a:t> </a:t>
            </a:r>
            <a:r>
              <a:rPr lang="en-US" sz="2100" b="1" i="1" dirty="0" err="1"/>
              <a:t>hộ</a:t>
            </a:r>
            <a:r>
              <a:rPr lang="en-US" sz="2100" b="1" i="1" dirty="0"/>
              <a:t> </a:t>
            </a:r>
            <a:r>
              <a:rPr lang="en-US" sz="2100" b="1" i="1" dirty="0" err="1"/>
              <a:t>cá</a:t>
            </a:r>
            <a:r>
              <a:rPr lang="en-US" sz="2100" b="1" i="1" dirty="0"/>
              <a:t> </a:t>
            </a:r>
            <a:r>
              <a:rPr lang="en-US" sz="2100" b="1" i="1" dirty="0" err="1"/>
              <a:t>nhân</a:t>
            </a:r>
            <a:r>
              <a:rPr lang="en-US" sz="2100" b="1" i="1" dirty="0"/>
              <a:t>:</a:t>
            </a:r>
            <a:endParaRPr lang="vi-VN" sz="2100" b="1" i="1" dirty="0"/>
          </a:p>
          <a:p>
            <a:r>
              <a:rPr lang="en-US" sz="2100" b="1" dirty="0" smtClean="0"/>
              <a:t>* </a:t>
            </a:r>
            <a:r>
              <a:rPr lang="en-US" sz="2100" b="1" dirty="0" err="1"/>
              <a:t>Giày</a:t>
            </a:r>
            <a:r>
              <a:rPr lang="en-US" sz="2100" b="1" dirty="0"/>
              <a:t> </a:t>
            </a:r>
            <a:r>
              <a:rPr lang="en-US" sz="2100" b="1" dirty="0" err="1"/>
              <a:t>vải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rung: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miếng</a:t>
            </a:r>
            <a:r>
              <a:rPr lang="en-US" sz="2100" b="1" dirty="0"/>
              <a:t> </a:t>
            </a:r>
            <a:r>
              <a:rPr lang="en-US" sz="2100" b="1" dirty="0" err="1"/>
              <a:t>đệm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</a:t>
            </a:r>
            <a:r>
              <a:rPr lang="en-US" sz="2100" b="1" dirty="0" err="1"/>
              <a:t>bằng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trong</a:t>
            </a:r>
            <a:r>
              <a:rPr lang="en-US" sz="2100" b="1" dirty="0"/>
              <a:t> </a:t>
            </a:r>
            <a:r>
              <a:rPr lang="en-US" sz="2100" b="1" dirty="0" err="1"/>
              <a:t>đó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gắn</a:t>
            </a:r>
            <a:r>
              <a:rPr lang="en-US" sz="2100" b="1" dirty="0"/>
              <a:t> 6 </a:t>
            </a:r>
            <a:r>
              <a:rPr lang="en-US" sz="2100" b="1" dirty="0" err="1"/>
              <a:t>lò</a:t>
            </a:r>
            <a:r>
              <a:rPr lang="en-US" sz="2100" b="1" dirty="0"/>
              <a:t> xo. </a:t>
            </a:r>
            <a:r>
              <a:rPr lang="en-US" sz="2100" b="1" dirty="0" err="1"/>
              <a:t>Chiều</a:t>
            </a:r>
            <a:r>
              <a:rPr lang="en-US" sz="2100" b="1" dirty="0"/>
              <a:t> </a:t>
            </a:r>
            <a:r>
              <a:rPr lang="en-US" sz="2100" b="1" dirty="0" err="1"/>
              <a:t>dày</a:t>
            </a:r>
            <a:r>
              <a:rPr lang="en-US" sz="2100" b="1" dirty="0"/>
              <a:t> </a:t>
            </a:r>
            <a:r>
              <a:rPr lang="en-US" sz="2100" b="1" dirty="0" err="1"/>
              <a:t>miếng</a:t>
            </a:r>
            <a:r>
              <a:rPr lang="en-US" sz="2100" b="1" dirty="0"/>
              <a:t> </a:t>
            </a:r>
            <a:r>
              <a:rPr lang="en-US" sz="2100" b="1" dirty="0" err="1"/>
              <a:t>đệm</a:t>
            </a:r>
            <a:r>
              <a:rPr lang="en-US" sz="2100" b="1" dirty="0"/>
              <a:t> 30mm,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cứng</a:t>
            </a:r>
            <a:r>
              <a:rPr lang="en-US" sz="2100" b="1" dirty="0"/>
              <a:t> </a:t>
            </a:r>
            <a:r>
              <a:rPr lang="en-US" sz="2100" b="1" dirty="0" err="1"/>
              <a:t>của</a:t>
            </a:r>
            <a:r>
              <a:rPr lang="en-US" sz="2100" b="1" dirty="0"/>
              <a:t> </a:t>
            </a:r>
            <a:r>
              <a:rPr lang="en-US" sz="2100" b="1" dirty="0" err="1"/>
              <a:t>lò</a:t>
            </a:r>
            <a:r>
              <a:rPr lang="en-US" sz="2100" b="1" dirty="0"/>
              <a:t> xo ở </a:t>
            </a:r>
            <a:r>
              <a:rPr lang="en-US" sz="2100" b="1" dirty="0" err="1"/>
              <a:t>phần</a:t>
            </a:r>
            <a:r>
              <a:rPr lang="en-US" sz="2100" b="1" dirty="0"/>
              <a:t> </a:t>
            </a:r>
            <a:r>
              <a:rPr lang="en-US" sz="2100" b="1" dirty="0" err="1"/>
              <a:t>gót</a:t>
            </a:r>
            <a:r>
              <a:rPr lang="en-US" sz="2100" b="1" dirty="0"/>
              <a:t> 13kg/cm, ở </a:t>
            </a:r>
            <a:r>
              <a:rPr lang="en-US" sz="2100" b="1" dirty="0" err="1"/>
              <a:t>phần</a:t>
            </a:r>
            <a:r>
              <a:rPr lang="en-US" sz="2100" b="1" dirty="0"/>
              <a:t> </a:t>
            </a:r>
            <a:r>
              <a:rPr lang="en-US" sz="2100" b="1" dirty="0" err="1"/>
              <a:t>đế</a:t>
            </a:r>
            <a:r>
              <a:rPr lang="en-US" sz="2100" b="1" dirty="0"/>
              <a:t> 10.5kg/cm. </a:t>
            </a:r>
            <a:r>
              <a:rPr lang="en-US" sz="2100" b="1" dirty="0" err="1"/>
              <a:t>Khi</a:t>
            </a:r>
            <a:r>
              <a:rPr lang="en-US" sz="2100" b="1" dirty="0"/>
              <a:t> </a:t>
            </a:r>
            <a:r>
              <a:rPr lang="en-US" sz="2100" b="1" dirty="0" err="1"/>
              <a:t>tần</a:t>
            </a:r>
            <a:r>
              <a:rPr lang="en-US" sz="2100" b="1" dirty="0"/>
              <a:t> </a:t>
            </a:r>
            <a:r>
              <a:rPr lang="en-US" sz="2100" b="1" dirty="0" err="1"/>
              <a:t>số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từ</a:t>
            </a:r>
            <a:r>
              <a:rPr lang="en-US" sz="2100" b="1" dirty="0"/>
              <a:t> 20-50Hz </a:t>
            </a:r>
            <a:r>
              <a:rPr lang="en-US" sz="2100" b="1" dirty="0" err="1"/>
              <a:t>với</a:t>
            </a:r>
            <a:r>
              <a:rPr lang="en-US" sz="2100" b="1" dirty="0"/>
              <a:t> </a:t>
            </a:r>
            <a:r>
              <a:rPr lang="en-US" sz="2100" b="1" dirty="0" err="1"/>
              <a:t>biên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tương</a:t>
            </a:r>
            <a:r>
              <a:rPr lang="en-US" sz="2100" b="1" dirty="0"/>
              <a:t> </a:t>
            </a:r>
            <a:r>
              <a:rPr lang="en-US" sz="2100" b="1" dirty="0" err="1"/>
              <a:t>ứng</a:t>
            </a:r>
            <a:r>
              <a:rPr lang="en-US" sz="2100" b="1" dirty="0"/>
              <a:t> </a:t>
            </a:r>
            <a:r>
              <a:rPr lang="en-US" sz="2100" b="1" dirty="0" err="1"/>
              <a:t>từ</a:t>
            </a:r>
            <a:r>
              <a:rPr lang="en-US" sz="2100" b="1" dirty="0"/>
              <a:t> 0.4-0.1mm </a:t>
            </a:r>
            <a:r>
              <a:rPr lang="en-US" sz="2100" b="1" dirty="0" err="1"/>
              <a:t>thì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tắt</a:t>
            </a:r>
            <a:r>
              <a:rPr lang="en-US" sz="2100" b="1" dirty="0"/>
              <a:t> rung </a:t>
            </a:r>
            <a:r>
              <a:rPr lang="en-US" sz="2100" b="1" dirty="0" err="1"/>
              <a:t>của</a:t>
            </a:r>
            <a:r>
              <a:rPr lang="en-US" sz="2100" b="1" dirty="0"/>
              <a:t> </a:t>
            </a:r>
            <a:r>
              <a:rPr lang="en-US" sz="2100" b="1" dirty="0" err="1"/>
              <a:t>loại</a:t>
            </a:r>
            <a:r>
              <a:rPr lang="en-US" sz="2100" b="1" dirty="0"/>
              <a:t> </a:t>
            </a:r>
            <a:r>
              <a:rPr lang="en-US" sz="2100" b="1" dirty="0" err="1"/>
              <a:t>giày</a:t>
            </a:r>
            <a:r>
              <a:rPr lang="en-US" sz="2100" b="1" dirty="0"/>
              <a:t> </a:t>
            </a:r>
            <a:r>
              <a:rPr lang="en-US" sz="2100" b="1" dirty="0" err="1"/>
              <a:t>này</a:t>
            </a:r>
            <a:r>
              <a:rPr lang="en-US" sz="2100" b="1" dirty="0"/>
              <a:t> </a:t>
            </a:r>
            <a:r>
              <a:rPr lang="en-US" sz="2100" b="1" dirty="0" err="1"/>
              <a:t>đạt</a:t>
            </a:r>
            <a:r>
              <a:rPr lang="en-US" sz="2100" b="1" dirty="0"/>
              <a:t> </a:t>
            </a:r>
            <a:r>
              <a:rPr lang="en-US" sz="2100" b="1" dirty="0" err="1"/>
              <a:t>khoảng</a:t>
            </a:r>
            <a:r>
              <a:rPr lang="en-US" sz="2100" b="1" dirty="0"/>
              <a:t> 80%.</a:t>
            </a:r>
            <a:endParaRPr lang="vi-VN" sz="2100" b="1" dirty="0"/>
          </a:p>
          <a:p>
            <a:r>
              <a:rPr lang="en-US" sz="2100" b="1" dirty="0"/>
              <a:t>*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rung: </a:t>
            </a:r>
            <a:r>
              <a:rPr lang="en-US" sz="2100" b="1" dirty="0" err="1"/>
              <a:t>được</a:t>
            </a:r>
            <a:r>
              <a:rPr lang="en-US" sz="2100" b="1" dirty="0"/>
              <a:t> </a:t>
            </a:r>
            <a:r>
              <a:rPr lang="en-US" sz="2100" b="1" dirty="0" err="1"/>
              <a:t>sử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khi</a:t>
            </a:r>
            <a:r>
              <a:rPr lang="en-US" sz="2100" b="1" dirty="0"/>
              <a:t> </a:t>
            </a:r>
            <a:r>
              <a:rPr lang="en-US" sz="2100" b="1" dirty="0" err="1"/>
              <a:t>dùng</a:t>
            </a:r>
            <a:r>
              <a:rPr lang="en-US" sz="2100" b="1" dirty="0"/>
              <a:t> </a:t>
            </a:r>
            <a:r>
              <a:rPr lang="en-US" sz="2100" b="1" dirty="0" err="1"/>
              <a:t>các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cụ</a:t>
            </a:r>
            <a:r>
              <a:rPr lang="en-US" sz="2100" b="1" dirty="0"/>
              <a:t> </a:t>
            </a:r>
            <a:r>
              <a:rPr lang="en-US" sz="2100" b="1" dirty="0" err="1"/>
              <a:t>cầm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hoặc</a:t>
            </a:r>
            <a:r>
              <a:rPr lang="en-US" sz="2100" b="1" dirty="0"/>
              <a:t> </a:t>
            </a:r>
            <a:r>
              <a:rPr lang="en-US" sz="2100" b="1" dirty="0" err="1"/>
              <a:t>đầm</a:t>
            </a:r>
            <a:r>
              <a:rPr lang="en-US" sz="2100" b="1" dirty="0"/>
              <a:t> rung </a:t>
            </a:r>
            <a:r>
              <a:rPr lang="en-US" sz="2100" b="1" dirty="0" err="1"/>
              <a:t>bề</a:t>
            </a:r>
            <a:r>
              <a:rPr lang="en-US" sz="2100" b="1" dirty="0"/>
              <a:t> </a:t>
            </a:r>
            <a:r>
              <a:rPr lang="en-US" sz="2100" b="1" dirty="0" err="1"/>
              <a:t>mặt</a:t>
            </a:r>
            <a:r>
              <a:rPr lang="en-US" sz="2100" b="1" dirty="0"/>
              <a:t>. </a:t>
            </a:r>
            <a:r>
              <a:rPr lang="en-US" sz="2100" b="1" dirty="0" err="1"/>
              <a:t>Yêu</a:t>
            </a:r>
            <a:r>
              <a:rPr lang="en-US" sz="2100" b="1" dirty="0"/>
              <a:t> </a:t>
            </a:r>
            <a:r>
              <a:rPr lang="en-US" sz="2100" b="1" dirty="0" err="1"/>
              <a:t>cầu</a:t>
            </a:r>
            <a:r>
              <a:rPr lang="en-US" sz="2100" b="1" dirty="0"/>
              <a:t> </a:t>
            </a:r>
            <a:r>
              <a:rPr lang="en-US" sz="2100" b="1" dirty="0" err="1"/>
              <a:t>chủ</a:t>
            </a:r>
            <a:r>
              <a:rPr lang="en-US" sz="2100" b="1" dirty="0"/>
              <a:t> </a:t>
            </a:r>
            <a:r>
              <a:rPr lang="en-US" sz="2100" b="1" dirty="0" err="1"/>
              <a:t>yếu</a:t>
            </a:r>
            <a:r>
              <a:rPr lang="en-US" sz="2100" b="1" dirty="0"/>
              <a:t> </a:t>
            </a:r>
            <a:r>
              <a:rPr lang="en-US" sz="2100" b="1" dirty="0" err="1"/>
              <a:t>là</a:t>
            </a:r>
            <a:r>
              <a:rPr lang="en-US" sz="2100" b="1" dirty="0"/>
              <a:t> </a:t>
            </a:r>
            <a:r>
              <a:rPr lang="en-US" sz="2100" b="1" dirty="0" err="1"/>
              <a:t>hạn</a:t>
            </a:r>
            <a:r>
              <a:rPr lang="en-US" sz="2100" b="1" dirty="0"/>
              <a:t> </a:t>
            </a:r>
            <a:r>
              <a:rPr lang="en-US" sz="2100" b="1" dirty="0" err="1"/>
              <a:t>chế</a:t>
            </a:r>
            <a:r>
              <a:rPr lang="en-US" sz="2100" b="1" dirty="0"/>
              <a:t> </a:t>
            </a:r>
            <a:r>
              <a:rPr lang="en-US" sz="2100" b="1" dirty="0" err="1"/>
              <a:t>tác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ở </a:t>
            </a:r>
            <a:r>
              <a:rPr lang="en-US" sz="2100" b="1" dirty="0" err="1"/>
              <a:t>chỗ</a:t>
            </a:r>
            <a:r>
              <a:rPr lang="en-US" sz="2100" b="1" dirty="0"/>
              <a:t> </a:t>
            </a:r>
            <a:r>
              <a:rPr lang="en-US" sz="2100" b="1" dirty="0" err="1"/>
              <a:t>tập</a:t>
            </a:r>
            <a:r>
              <a:rPr lang="en-US" sz="2100" b="1" dirty="0"/>
              <a:t> </a:t>
            </a:r>
            <a:r>
              <a:rPr lang="en-US" sz="2100" b="1" dirty="0" err="1"/>
              <a:t>trung</a:t>
            </a:r>
            <a:r>
              <a:rPr lang="en-US" sz="2100" b="1" dirty="0"/>
              <a:t> </a:t>
            </a:r>
            <a:r>
              <a:rPr lang="en-US" sz="2100" b="1" dirty="0" err="1"/>
              <a:t>vào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. </a:t>
            </a:r>
            <a:r>
              <a:rPr lang="en-US" sz="2100" b="1" dirty="0" err="1"/>
              <a:t>Sử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lớp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ở </a:t>
            </a:r>
            <a:r>
              <a:rPr lang="en-US" sz="2100" b="1" dirty="0" err="1"/>
              <a:t>lòng</a:t>
            </a:r>
            <a:r>
              <a:rPr lang="en-US" sz="2100" b="1" dirty="0"/>
              <a:t> </a:t>
            </a:r>
            <a:r>
              <a:rPr lang="en-US" sz="2100" b="1" dirty="0" err="1"/>
              <a:t>bàn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bằng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xốp</a:t>
            </a:r>
            <a:r>
              <a:rPr lang="en-US" sz="2100" b="1" dirty="0"/>
              <a:t> </a:t>
            </a:r>
            <a:r>
              <a:rPr lang="en-US" sz="2100" b="1" dirty="0" err="1"/>
              <a:t>dày</a:t>
            </a:r>
            <a:r>
              <a:rPr lang="en-US" sz="2100" b="1" dirty="0"/>
              <a:t> </a:t>
            </a:r>
            <a:r>
              <a:rPr lang="en-US" sz="2100" b="1" dirty="0" err="1"/>
              <a:t>sẽ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giảm</a:t>
            </a:r>
            <a:r>
              <a:rPr lang="en-US" sz="2100" b="1" dirty="0"/>
              <a:t> </a:t>
            </a:r>
            <a:r>
              <a:rPr lang="en-US" sz="2100" b="1" dirty="0" err="1"/>
              <a:t>biên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</a:t>
            </a:r>
            <a:r>
              <a:rPr lang="en-US" sz="2100" b="1" dirty="0" err="1"/>
              <a:t>tần</a:t>
            </a:r>
            <a:r>
              <a:rPr lang="en-US" sz="2100" b="1" dirty="0"/>
              <a:t> </a:t>
            </a:r>
            <a:r>
              <a:rPr lang="en-US" sz="2100" b="1" dirty="0" err="1"/>
              <a:t>số</a:t>
            </a:r>
            <a:r>
              <a:rPr lang="en-US" sz="2100" b="1" dirty="0"/>
              <a:t> 50Hz </a:t>
            </a:r>
            <a:r>
              <a:rPr lang="en-US" sz="2100" b="1" dirty="0" err="1"/>
              <a:t>từ</a:t>
            </a:r>
            <a:r>
              <a:rPr lang="en-US" sz="2100" b="1" dirty="0"/>
              <a:t> 3-4 </a:t>
            </a:r>
            <a:r>
              <a:rPr lang="en-US" sz="2100" b="1" dirty="0" err="1"/>
              <a:t>lần</a:t>
            </a:r>
            <a:r>
              <a:rPr lang="en-US" sz="2100" b="1" dirty="0"/>
              <a:t>. </a:t>
            </a:r>
            <a:r>
              <a:rPr lang="en-US" sz="2100" b="1" dirty="0" err="1"/>
              <a:t>Dùng</a:t>
            </a:r>
            <a:r>
              <a:rPr lang="en-US" sz="2100" b="1" dirty="0"/>
              <a:t>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đàn</a:t>
            </a:r>
            <a:r>
              <a:rPr lang="en-US" sz="2100" b="1" dirty="0"/>
              <a:t> </a:t>
            </a:r>
            <a:r>
              <a:rPr lang="en-US" sz="2100" b="1" dirty="0" err="1"/>
              <a:t>hồi</a:t>
            </a:r>
            <a:r>
              <a:rPr lang="en-US" sz="2100" b="1" dirty="0"/>
              <a:t> </a:t>
            </a:r>
            <a:r>
              <a:rPr lang="en-US" sz="2100" b="1" dirty="0" err="1"/>
              <a:t>giảm</a:t>
            </a:r>
            <a:r>
              <a:rPr lang="en-US" sz="2100" b="1" dirty="0"/>
              <a:t> </a:t>
            </a:r>
            <a:r>
              <a:rPr lang="en-US" sz="2100" b="1" dirty="0" err="1"/>
              <a:t>sự</a:t>
            </a:r>
            <a:r>
              <a:rPr lang="en-US" sz="2100" b="1" dirty="0"/>
              <a:t> </a:t>
            </a:r>
            <a:r>
              <a:rPr lang="en-US" sz="2100" b="1" dirty="0" err="1"/>
              <a:t>truyền</a:t>
            </a:r>
            <a:r>
              <a:rPr lang="en-US" sz="2100" b="1" dirty="0"/>
              <a:t> </a:t>
            </a:r>
            <a:r>
              <a:rPr lang="en-US" sz="2100" b="1" dirty="0" err="1"/>
              <a:t>động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đi</a:t>
            </a:r>
            <a:r>
              <a:rPr lang="en-US" sz="2100" b="1" dirty="0"/>
              <a:t> 10 </a:t>
            </a:r>
            <a:r>
              <a:rPr lang="en-US" sz="2100" b="1" dirty="0" err="1"/>
              <a:t>lần</a:t>
            </a:r>
            <a:r>
              <a:rPr lang="en-US" sz="2100" b="1" dirty="0"/>
              <a:t>.</a:t>
            </a:r>
            <a:endParaRPr lang="vi-VN" sz="2100" b="1" dirty="0"/>
          </a:p>
          <a:p>
            <a:endParaRPr lang="vi-VN" sz="2100" dirty="0"/>
          </a:p>
        </p:txBody>
      </p:sp>
    </p:spTree>
    <p:extLst>
      <p:ext uri="{BB962C8B-B14F-4D97-AF65-F5344CB8AC3E}">
        <p14:creationId xmlns:p14="http://schemas.microsoft.com/office/powerpoint/2010/main" val="177947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rung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96" y="1617747"/>
            <a:ext cx="2958015" cy="2284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83" y="1316801"/>
            <a:ext cx="3963655" cy="25859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611" y="4076539"/>
            <a:ext cx="3473367" cy="2781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5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050" y="647700"/>
            <a:ext cx="11379200" cy="3714750"/>
          </a:xfrm>
        </p:spPr>
        <p:txBody>
          <a:bodyPr/>
          <a:lstStyle/>
          <a:p>
            <a:pPr lvl="3"/>
            <a:r>
              <a:rPr lang="en-US" sz="2800" b="1" i="1" dirty="0" err="1"/>
              <a:t>Biện</a:t>
            </a:r>
            <a:r>
              <a:rPr lang="en-US" sz="2800" b="1" i="1" dirty="0"/>
              <a:t> </a:t>
            </a:r>
            <a:r>
              <a:rPr lang="en-US" sz="2800" b="1" i="1" dirty="0" err="1"/>
              <a:t>pháp</a:t>
            </a:r>
            <a:r>
              <a:rPr lang="en-US" sz="2800" b="1" i="1" dirty="0"/>
              <a:t> y </a:t>
            </a:r>
            <a:r>
              <a:rPr lang="en-US" sz="2800" b="1" i="1" dirty="0" err="1"/>
              <a:t>tế</a:t>
            </a:r>
            <a:r>
              <a:rPr lang="en-US" sz="2800" b="1" i="1" dirty="0"/>
              <a:t>:</a:t>
            </a:r>
            <a:endParaRPr lang="vi-VN" sz="2800" b="1" i="1" dirty="0"/>
          </a:p>
          <a:p>
            <a:pPr lvl="5"/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tuyển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rối</a:t>
            </a:r>
            <a:r>
              <a:rPr lang="en-US" sz="2800" dirty="0"/>
              <a:t> </a:t>
            </a:r>
            <a:r>
              <a:rPr lang="en-US" sz="2800" dirty="0" err="1"/>
              <a:t>loạn</a:t>
            </a:r>
            <a:r>
              <a:rPr lang="en-US" sz="2800" dirty="0"/>
              <a:t> </a:t>
            </a:r>
            <a:r>
              <a:rPr lang="en-US" sz="2800" dirty="0" err="1"/>
              <a:t>dinh</a:t>
            </a:r>
            <a:r>
              <a:rPr lang="en-US" sz="2800" dirty="0"/>
              <a:t> </a:t>
            </a:r>
            <a:r>
              <a:rPr lang="en-US" sz="2800" dirty="0" err="1"/>
              <a:t>dưỡng</a:t>
            </a:r>
            <a:r>
              <a:rPr lang="en-US" sz="2800" dirty="0"/>
              <a:t> </a:t>
            </a:r>
            <a:r>
              <a:rPr lang="en-US" sz="2800" dirty="0" err="1"/>
              <a:t>thần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,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máu</a:t>
            </a:r>
            <a:r>
              <a:rPr lang="en-US" sz="2800" dirty="0"/>
              <a:t> ở </a:t>
            </a:r>
            <a:r>
              <a:rPr lang="en-US" sz="2800" dirty="0" err="1"/>
              <a:t>lòng</a:t>
            </a:r>
            <a:r>
              <a:rPr lang="en-US" sz="2800" dirty="0"/>
              <a:t> </a:t>
            </a:r>
            <a:r>
              <a:rPr lang="en-US" sz="2800" dirty="0" err="1"/>
              <a:t>bàn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xúc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rung </a:t>
            </a:r>
            <a:r>
              <a:rPr lang="en-US" sz="2800" dirty="0" err="1"/>
              <a:t>động</a:t>
            </a:r>
            <a:r>
              <a:rPr lang="en-US" sz="2800" dirty="0"/>
              <a:t>.</a:t>
            </a:r>
            <a:endParaRPr lang="vi-VN" sz="2800" dirty="0"/>
          </a:p>
          <a:p>
            <a:pPr lvl="5"/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nữ</a:t>
            </a:r>
            <a:r>
              <a:rPr lang="en-US" sz="2800" dirty="0"/>
              <a:t> </a:t>
            </a:r>
            <a:r>
              <a:rPr lang="en-US" sz="2800" dirty="0" err="1"/>
              <a:t>lái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xe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cở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lắc</a:t>
            </a:r>
            <a:r>
              <a:rPr lang="en-US" sz="2800" dirty="0"/>
              <a:t> </a:t>
            </a:r>
            <a:r>
              <a:rPr lang="en-US" sz="2800" dirty="0" err="1"/>
              <a:t>xóc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.</a:t>
            </a: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940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dirty="0" smtClean="0"/>
              <a:t>7. </a:t>
            </a:r>
            <a:r>
              <a:rPr lang="en-US" sz="2800" b="1" dirty="0" err="1" smtClean="0"/>
              <a:t>Thông</a:t>
            </a:r>
            <a:r>
              <a:rPr lang="en-US" sz="2800" b="1" dirty="0" smtClean="0"/>
              <a:t> </a:t>
            </a:r>
            <a:r>
              <a:rPr lang="en-US" sz="2800" b="1" dirty="0" err="1"/>
              <a:t>gió</a:t>
            </a:r>
            <a:r>
              <a:rPr lang="en-US" sz="2800" b="1" dirty="0"/>
              <a:t> </a:t>
            </a:r>
            <a:r>
              <a:rPr lang="en-US" sz="2800" b="1" dirty="0" err="1"/>
              <a:t>trong</a:t>
            </a:r>
            <a:r>
              <a:rPr lang="en-US" sz="2800" b="1" dirty="0"/>
              <a:t> </a:t>
            </a:r>
            <a:r>
              <a:rPr lang="en-US" sz="2800" b="1" dirty="0" err="1"/>
              <a:t>công</a:t>
            </a:r>
            <a:r>
              <a:rPr lang="en-US" sz="2800" b="1" dirty="0"/>
              <a:t> </a:t>
            </a:r>
            <a:r>
              <a:rPr lang="en-US" sz="2800" b="1" dirty="0" err="1"/>
              <a:t>nghiệp</a:t>
            </a:r>
            <a:r>
              <a:rPr lang="vi-VN" sz="2800" b="1" dirty="0"/>
              <a:t/>
            </a:r>
            <a:br>
              <a:rPr lang="vi-VN" sz="2800" b="1" dirty="0"/>
            </a:br>
            <a:r>
              <a:rPr lang="en-US" sz="2800" b="1" dirty="0" smtClean="0"/>
              <a:t>  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/>
              <a:t>Mục</a:t>
            </a:r>
            <a:r>
              <a:rPr lang="en-US" b="1" i="1" dirty="0"/>
              <a:t> </a:t>
            </a:r>
            <a:r>
              <a:rPr lang="en-US" b="1" i="1" dirty="0" err="1"/>
              <a:t>đích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thông</a:t>
            </a:r>
            <a:r>
              <a:rPr lang="en-US" b="1" i="1" dirty="0"/>
              <a:t> </a:t>
            </a:r>
            <a:r>
              <a:rPr lang="en-US" b="1" i="1" dirty="0" err="1"/>
              <a:t>gió</a:t>
            </a:r>
            <a:r>
              <a:rPr lang="en-US" b="1" i="1" dirty="0"/>
              <a:t>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nghiệp</a:t>
            </a:r>
            <a:r>
              <a:rPr lang="vi-VN" b="1" i="1" dirty="0"/>
              <a:t/>
            </a:r>
            <a:br>
              <a:rPr lang="vi-VN" b="1" i="1" dirty="0"/>
            </a:br>
            <a:r>
              <a:rPr lang="en-US" i="1" dirty="0"/>
              <a:t>- </a:t>
            </a:r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gió</a:t>
            </a:r>
            <a:r>
              <a:rPr lang="en-US" i="1" dirty="0"/>
              <a:t> </a:t>
            </a:r>
            <a:r>
              <a:rPr lang="en-US" i="1" dirty="0" err="1"/>
              <a:t>chống</a:t>
            </a:r>
            <a:r>
              <a:rPr lang="en-US" i="1" dirty="0"/>
              <a:t> </a:t>
            </a:r>
            <a:r>
              <a:rPr lang="en-US" i="1" dirty="0" err="1"/>
              <a:t>nóng</a:t>
            </a:r>
            <a:r>
              <a:rPr lang="en-US" i="1" dirty="0"/>
              <a:t>: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đích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mát</a:t>
            </a:r>
            <a:r>
              <a:rPr lang="en-US" dirty="0"/>
              <a:t>, </a:t>
            </a:r>
            <a:r>
              <a:rPr lang="en-US" dirty="0" err="1"/>
              <a:t>khô</a:t>
            </a:r>
            <a:r>
              <a:rPr lang="en-US" dirty="0"/>
              <a:t> </a:t>
            </a:r>
            <a:r>
              <a:rPr lang="en-US" dirty="0" err="1"/>
              <a:t>ráo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đẩy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nóng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,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vi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gió</a:t>
            </a:r>
            <a:r>
              <a:rPr lang="en-US" i="1" dirty="0"/>
              <a:t> </a:t>
            </a:r>
            <a:r>
              <a:rPr lang="en-US" i="1" dirty="0" err="1"/>
              <a:t>khử</a:t>
            </a:r>
            <a:r>
              <a:rPr lang="en-US" i="1" dirty="0"/>
              <a:t> </a:t>
            </a:r>
            <a:r>
              <a:rPr lang="en-US" i="1" dirty="0" err="1"/>
              <a:t>bụi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hơi</a:t>
            </a:r>
            <a:r>
              <a:rPr lang="en-US" i="1" dirty="0"/>
              <a:t> </a:t>
            </a:r>
            <a:r>
              <a:rPr lang="en-US" i="1" dirty="0" err="1"/>
              <a:t>độc</a:t>
            </a:r>
            <a:r>
              <a:rPr lang="en-US" i="1" dirty="0"/>
              <a:t>: </a:t>
            </a:r>
            <a:r>
              <a:rPr lang="en-US" dirty="0"/>
              <a:t>ở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tỏa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hơi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,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ô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thải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thải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. 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8781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i="1" dirty="0" err="1"/>
              <a:t>Các</a:t>
            </a:r>
            <a:r>
              <a:rPr lang="en-US" sz="3200" b="1" i="1" dirty="0"/>
              <a:t> </a:t>
            </a:r>
            <a:r>
              <a:rPr lang="en-US" sz="3200" b="1" i="1" dirty="0" err="1"/>
              <a:t>biện</a:t>
            </a:r>
            <a:r>
              <a:rPr lang="en-US" sz="3200" b="1" i="1" dirty="0"/>
              <a:t> </a:t>
            </a:r>
            <a:r>
              <a:rPr lang="en-US" sz="3200" b="1" i="1" dirty="0" err="1"/>
              <a:t>pháp</a:t>
            </a:r>
            <a:r>
              <a:rPr lang="en-US" sz="3200" b="1" i="1" dirty="0"/>
              <a:t> </a:t>
            </a:r>
            <a:r>
              <a:rPr lang="en-US" sz="3200" b="1" i="1" dirty="0" err="1"/>
              <a:t>thông</a:t>
            </a:r>
            <a:r>
              <a:rPr lang="en-US" sz="3200" b="1" i="1" dirty="0"/>
              <a:t> </a:t>
            </a:r>
            <a:r>
              <a:rPr lang="en-US" sz="3200" b="1" i="1" dirty="0" err="1" smtClean="0"/>
              <a:t>gió</a:t>
            </a:r>
            <a:r>
              <a:rPr lang="vi-VN" sz="3200" b="1" i="1" dirty="0" smtClean="0"/>
              <a:t>.</a:t>
            </a:r>
            <a:r>
              <a:rPr lang="vi-VN" sz="3200" b="1" i="1" dirty="0"/>
              <a:t/>
            </a:r>
            <a:br>
              <a:rPr lang="vi-VN" sz="3200" b="1" i="1" dirty="0"/>
            </a:br>
            <a:endParaRPr lang="vi-VN" sz="3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/>
            <a:r>
              <a:rPr lang="en-US" sz="2400" b="1" i="1" dirty="0" err="1"/>
              <a:t>Thông</a:t>
            </a:r>
            <a:r>
              <a:rPr lang="en-US" sz="2400" b="1" i="1" dirty="0"/>
              <a:t> </a:t>
            </a:r>
            <a:r>
              <a:rPr lang="en-US" sz="2400" b="1" i="1" dirty="0" err="1"/>
              <a:t>gió</a:t>
            </a:r>
            <a:r>
              <a:rPr lang="en-US" sz="2400" b="1" i="1" dirty="0"/>
              <a:t> </a:t>
            </a:r>
            <a:r>
              <a:rPr lang="en-US" sz="2400" b="1" i="1" dirty="0" err="1"/>
              <a:t>tự</a:t>
            </a:r>
            <a:r>
              <a:rPr lang="en-US" sz="2400" b="1" i="1" dirty="0"/>
              <a:t> </a:t>
            </a:r>
            <a:r>
              <a:rPr lang="en-US" sz="2400" b="1" i="1" dirty="0" err="1"/>
              <a:t>nhiên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bên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thoát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nhờ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84" y="3751345"/>
            <a:ext cx="3048000" cy="1504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35" y="3665620"/>
            <a:ext cx="2733675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94" y="3594183"/>
            <a:ext cx="25146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2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300793"/>
            <a:ext cx="11379200" cy="1592179"/>
          </a:xfrm>
        </p:spPr>
        <p:txBody>
          <a:bodyPr/>
          <a:lstStyle/>
          <a:p>
            <a:pPr lvl="3"/>
            <a:r>
              <a:rPr lang="en-US" sz="2400" b="1" i="1" dirty="0" err="1"/>
              <a:t>Thông</a:t>
            </a:r>
            <a:r>
              <a:rPr lang="en-US" sz="2400" b="1" i="1" dirty="0"/>
              <a:t> </a:t>
            </a:r>
            <a:r>
              <a:rPr lang="en-US" sz="2400" b="1" i="1" dirty="0" err="1"/>
              <a:t>gió</a:t>
            </a:r>
            <a:r>
              <a:rPr lang="en-US" sz="2400" b="1" i="1" dirty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tạo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quạt</a:t>
            </a:r>
            <a:r>
              <a:rPr lang="en-US" sz="2400" dirty="0"/>
              <a:t> </a:t>
            </a:r>
            <a:r>
              <a:rPr lang="en-US" sz="2400" dirty="0" err="1"/>
              <a:t>chạy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chỗ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chỗ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244" y="4184358"/>
            <a:ext cx="2345030" cy="2345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74" y="1892972"/>
            <a:ext cx="6819900" cy="21211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209" y="4151084"/>
            <a:ext cx="2539165" cy="204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91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36621"/>
            <a:ext cx="11202737" cy="5257800"/>
          </a:xfrm>
        </p:spPr>
        <p:txBody>
          <a:bodyPr/>
          <a:lstStyle/>
          <a:p>
            <a:pPr lvl="3" algn="just"/>
            <a:r>
              <a:rPr lang="en-US" sz="3600" b="1" i="1" dirty="0" err="1"/>
              <a:t>Thông</a:t>
            </a:r>
            <a:r>
              <a:rPr lang="en-US" sz="3600" b="1" i="1" dirty="0"/>
              <a:t> </a:t>
            </a:r>
            <a:r>
              <a:rPr lang="en-US" sz="3600" b="1" i="1" dirty="0" err="1"/>
              <a:t>gió</a:t>
            </a:r>
            <a:r>
              <a:rPr lang="en-US" sz="3600" b="1" i="1" dirty="0"/>
              <a:t> </a:t>
            </a:r>
            <a:r>
              <a:rPr lang="en-US" sz="3600" b="1" i="1" dirty="0" err="1"/>
              <a:t>chung</a:t>
            </a:r>
            <a:r>
              <a:rPr lang="en-US" sz="3600" b="1" i="1" dirty="0"/>
              <a:t>:</a:t>
            </a:r>
            <a:endParaRPr lang="vi-VN" sz="3600" b="1" i="1" dirty="0"/>
          </a:p>
          <a:p>
            <a:pPr algn="just"/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thổi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phạm</a:t>
            </a:r>
            <a:r>
              <a:rPr lang="en-US" dirty="0"/>
              <a:t> vi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xưởng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toả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xưởng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nồng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.</a:t>
            </a:r>
            <a:endParaRPr lang="vi-VN" dirty="0"/>
          </a:p>
          <a:p>
            <a:pPr algn="just"/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4522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88494"/>
            <a:ext cx="11366500" cy="1066800"/>
          </a:xfrm>
        </p:spPr>
        <p:txBody>
          <a:bodyPr/>
          <a:lstStyle/>
          <a:p>
            <a:pPr lvl="1"/>
            <a:r>
              <a:rPr lang="en-US" sz="2800" b="1" dirty="0" err="1"/>
              <a:t>Chiếu</a:t>
            </a:r>
            <a:r>
              <a:rPr lang="en-US" sz="2800" b="1" dirty="0"/>
              <a:t> </a:t>
            </a:r>
            <a:r>
              <a:rPr lang="en-US" sz="2800" b="1" dirty="0" err="1"/>
              <a:t>sáng</a:t>
            </a:r>
            <a:r>
              <a:rPr lang="en-US" sz="2800" b="1" dirty="0"/>
              <a:t> </a:t>
            </a:r>
            <a:r>
              <a:rPr lang="en-US" sz="2800" b="1" dirty="0" err="1"/>
              <a:t>trong</a:t>
            </a:r>
            <a:r>
              <a:rPr lang="en-US" sz="2800" b="1" dirty="0"/>
              <a:t> </a:t>
            </a:r>
            <a:r>
              <a:rPr lang="en-US" sz="2800" b="1" dirty="0" err="1"/>
              <a:t>sản</a:t>
            </a:r>
            <a:r>
              <a:rPr lang="en-US" sz="2800" b="1" dirty="0"/>
              <a:t> </a:t>
            </a:r>
            <a:r>
              <a:rPr lang="en-US" sz="2800" b="1" dirty="0" err="1"/>
              <a:t>xuất</a:t>
            </a:r>
            <a:r>
              <a:rPr lang="vi-VN" sz="2800" b="1" dirty="0"/>
              <a:t/>
            </a:r>
            <a:br>
              <a:rPr lang="vi-VN" sz="2800" b="1" dirty="0"/>
            </a:br>
            <a:r>
              <a:rPr lang="en-US" sz="2800" b="1" i="1" dirty="0" err="1"/>
              <a:t>Những</a:t>
            </a:r>
            <a:r>
              <a:rPr lang="en-US" sz="2800" b="1" i="1" dirty="0"/>
              <a:t> </a:t>
            </a:r>
            <a:r>
              <a:rPr lang="en-US" sz="2800" b="1" i="1" dirty="0" err="1"/>
              <a:t>khái</a:t>
            </a:r>
            <a:r>
              <a:rPr lang="en-US" sz="2800" b="1" i="1" dirty="0"/>
              <a:t> </a:t>
            </a:r>
            <a:r>
              <a:rPr lang="en-US" sz="2800" b="1" i="1" dirty="0" err="1"/>
              <a:t>niệm</a:t>
            </a:r>
            <a:r>
              <a:rPr lang="en-US" sz="2800" b="1" i="1" dirty="0"/>
              <a:t> </a:t>
            </a:r>
            <a:r>
              <a:rPr lang="en-US" sz="2800" b="1" i="1" dirty="0" err="1"/>
              <a:t>chung</a:t>
            </a:r>
            <a:r>
              <a:rPr lang="en-US" sz="2800" b="1" i="1" dirty="0"/>
              <a:t>:</a:t>
            </a:r>
            <a:r>
              <a:rPr lang="vi-VN" sz="2800" b="1" i="1" dirty="0"/>
              <a:t/>
            </a:r>
            <a:br>
              <a:rPr lang="vi-VN" sz="2800" b="1" i="1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538" y="1118938"/>
            <a:ext cx="11379200" cy="5257800"/>
          </a:xfrm>
        </p:spPr>
        <p:txBody>
          <a:bodyPr/>
          <a:lstStyle/>
          <a:p>
            <a:pPr marL="342900" lvl="3" indent="-342900" algn="just"/>
            <a:r>
              <a:rPr lang="en-US" sz="2400" i="1" dirty="0"/>
              <a:t>Ý </a:t>
            </a:r>
            <a:r>
              <a:rPr lang="en-US" sz="2400" i="1" dirty="0" err="1"/>
              <a:t>nghĩa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chiếu</a:t>
            </a:r>
            <a:r>
              <a:rPr lang="en-US" sz="2400" i="1" dirty="0"/>
              <a:t> </a:t>
            </a:r>
            <a:r>
              <a:rPr lang="en-US" sz="2400" i="1" dirty="0" err="1"/>
              <a:t>sáng</a:t>
            </a:r>
            <a:r>
              <a:rPr lang="en-US" sz="2400" i="1" dirty="0"/>
              <a:t> </a:t>
            </a:r>
            <a:r>
              <a:rPr lang="en-US" sz="2400" i="1" dirty="0" err="1"/>
              <a:t>trong</a:t>
            </a:r>
            <a:r>
              <a:rPr lang="en-US" sz="2400" i="1" dirty="0"/>
              <a:t> </a:t>
            </a:r>
            <a:r>
              <a:rPr lang="en-US" sz="2400" i="1" dirty="0" err="1"/>
              <a:t>sản</a:t>
            </a:r>
            <a:r>
              <a:rPr lang="en-US" sz="2400" i="1" dirty="0"/>
              <a:t> </a:t>
            </a:r>
            <a:r>
              <a:rPr lang="en-US" sz="2400" i="1" dirty="0" err="1" smtClean="0"/>
              <a:t>xuất</a:t>
            </a:r>
            <a:r>
              <a:rPr lang="en-US" sz="2400" i="1" dirty="0" smtClean="0"/>
              <a:t>:</a:t>
            </a:r>
            <a:endParaRPr lang="en-US" sz="2400" i="1" dirty="0"/>
          </a:p>
          <a:p>
            <a:pPr marL="342900" lvl="3" indent="-342900" algn="just"/>
            <a:r>
              <a:rPr lang="en-US" sz="2400" dirty="0" err="1" smtClean="0"/>
              <a:t>Độ</a:t>
            </a:r>
            <a:r>
              <a:rPr lang="en-US" sz="2400" dirty="0" smtClean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.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huy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ổn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càng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phổ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nguồn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đối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, </a:t>
            </a:r>
            <a:r>
              <a:rPr lang="en-US" sz="2400" dirty="0" err="1"/>
              <a:t>ánh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vàng</a:t>
            </a:r>
            <a:r>
              <a:rPr lang="en-US" sz="2400" dirty="0"/>
              <a:t>, da cam </a:t>
            </a:r>
            <a:r>
              <a:rPr lang="en-US" sz="2400" dirty="0" err="1"/>
              <a:t>giúp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i="1" dirty="0" err="1"/>
              <a:t>Việc</a:t>
            </a:r>
            <a:r>
              <a:rPr lang="en-US" sz="2400" i="1" dirty="0"/>
              <a:t> </a:t>
            </a:r>
            <a:r>
              <a:rPr lang="en-US" sz="2400" i="1" dirty="0" err="1"/>
              <a:t>tổ</a:t>
            </a:r>
            <a:r>
              <a:rPr lang="en-US" sz="2400" i="1" dirty="0"/>
              <a:t> </a:t>
            </a:r>
            <a:r>
              <a:rPr lang="en-US" sz="2400" i="1" dirty="0" err="1"/>
              <a:t>chức</a:t>
            </a:r>
            <a:r>
              <a:rPr lang="en-US" sz="2400" i="1" dirty="0"/>
              <a:t> </a:t>
            </a:r>
            <a:r>
              <a:rPr lang="en-US" sz="2400" i="1" dirty="0" err="1"/>
              <a:t>chiếu</a:t>
            </a:r>
            <a:r>
              <a:rPr lang="en-US" sz="2400" i="1" dirty="0"/>
              <a:t> </a:t>
            </a:r>
            <a:r>
              <a:rPr lang="en-US" sz="2400" i="1" dirty="0" err="1"/>
              <a:t>sáng</a:t>
            </a:r>
            <a:r>
              <a:rPr lang="en-US" sz="2400" i="1" dirty="0"/>
              <a:t> </a:t>
            </a:r>
            <a:r>
              <a:rPr lang="en-US" sz="2400" i="1" dirty="0" err="1"/>
              <a:t>hợp</a:t>
            </a:r>
            <a:r>
              <a:rPr lang="en-US" sz="2400" i="1" dirty="0"/>
              <a:t> </a:t>
            </a:r>
            <a:r>
              <a:rPr lang="en-US" sz="2400" i="1" dirty="0" err="1"/>
              <a:t>lý</a:t>
            </a:r>
            <a:r>
              <a:rPr lang="en-US" sz="2400" i="1" dirty="0"/>
              <a:t> </a:t>
            </a:r>
            <a:r>
              <a:rPr lang="en-US" sz="2400" i="1" dirty="0" err="1"/>
              <a:t>để</a:t>
            </a:r>
            <a:r>
              <a:rPr lang="en-US" sz="2400" i="1" dirty="0"/>
              <a:t> </a:t>
            </a:r>
            <a:r>
              <a:rPr lang="en-US" sz="2400" i="1" dirty="0" err="1"/>
              <a:t>phục</a:t>
            </a:r>
            <a:r>
              <a:rPr lang="en-US" sz="2400" i="1" dirty="0"/>
              <a:t> </a:t>
            </a:r>
            <a:r>
              <a:rPr lang="en-US" sz="2400" i="1" dirty="0" err="1"/>
              <a:t>vụ</a:t>
            </a:r>
            <a:r>
              <a:rPr lang="en-US" sz="2400" i="1" dirty="0"/>
              <a:t> </a:t>
            </a:r>
            <a:r>
              <a:rPr lang="en-US" sz="2400" i="1" dirty="0" err="1"/>
              <a:t>sản</a:t>
            </a:r>
            <a:r>
              <a:rPr lang="en-US" sz="2400" i="1" dirty="0"/>
              <a:t> </a:t>
            </a:r>
            <a:r>
              <a:rPr lang="en-US" sz="2400" i="1" dirty="0" err="1"/>
              <a:t>xuất</a:t>
            </a:r>
            <a:r>
              <a:rPr lang="en-US" sz="2400" i="1" dirty="0"/>
              <a:t> </a:t>
            </a:r>
            <a:r>
              <a:rPr lang="en-US" sz="2400" i="1" dirty="0" err="1"/>
              <a:t>trên</a:t>
            </a:r>
            <a:r>
              <a:rPr lang="en-US" sz="2400" i="1" dirty="0"/>
              <a:t> </a:t>
            </a:r>
            <a:r>
              <a:rPr lang="en-US" sz="2400" i="1" dirty="0" err="1"/>
              <a:t>công</a:t>
            </a:r>
            <a:r>
              <a:rPr lang="en-US" sz="2400" i="1" dirty="0"/>
              <a:t> </a:t>
            </a:r>
            <a:r>
              <a:rPr lang="en-US" sz="2400" i="1" dirty="0" err="1"/>
              <a:t>trường</a:t>
            </a:r>
            <a:r>
              <a:rPr lang="en-US" sz="2400" i="1" dirty="0"/>
              <a:t>, </a:t>
            </a:r>
            <a:r>
              <a:rPr lang="en-US" sz="2400" i="1" dirty="0" err="1"/>
              <a:t>trong</a:t>
            </a:r>
            <a:r>
              <a:rPr lang="en-US" sz="2400" i="1" dirty="0"/>
              <a:t> </a:t>
            </a:r>
            <a:r>
              <a:rPr lang="en-US" sz="2400" i="1" dirty="0" err="1"/>
              <a:t>xí</a:t>
            </a:r>
            <a:r>
              <a:rPr lang="en-US" sz="2400" i="1" dirty="0"/>
              <a:t> </a:t>
            </a:r>
            <a:r>
              <a:rPr lang="en-US" sz="2400" i="1" dirty="0" err="1"/>
              <a:t>nghiệp</a:t>
            </a:r>
            <a:r>
              <a:rPr lang="en-US" sz="2400" i="1" dirty="0"/>
              <a:t>, </a:t>
            </a:r>
            <a:r>
              <a:rPr lang="en-US" sz="2400" i="1" dirty="0" err="1"/>
              <a:t>kho</a:t>
            </a:r>
            <a:r>
              <a:rPr lang="en-US" sz="2400" i="1" dirty="0"/>
              <a:t> </a:t>
            </a:r>
            <a:r>
              <a:rPr lang="en-US" sz="2400" i="1" dirty="0" err="1"/>
              <a:t>tàng</a:t>
            </a:r>
            <a:r>
              <a:rPr lang="en-US" sz="2400" i="1" dirty="0"/>
              <a:t>, </a:t>
            </a:r>
            <a:r>
              <a:rPr lang="en-US" sz="2400" i="1" dirty="0" err="1"/>
              <a:t>nhà</a:t>
            </a:r>
            <a:r>
              <a:rPr lang="en-US" sz="2400" i="1" dirty="0"/>
              <a:t> </a:t>
            </a:r>
            <a:r>
              <a:rPr lang="en-US" sz="2400" i="1" dirty="0" err="1"/>
              <a:t>cửa</a:t>
            </a:r>
            <a:r>
              <a:rPr lang="en-US" sz="2400" i="1" dirty="0"/>
              <a:t> </a:t>
            </a:r>
            <a:r>
              <a:rPr lang="en-US" sz="2400" i="1" dirty="0" err="1"/>
              <a:t>phải</a:t>
            </a:r>
            <a:r>
              <a:rPr lang="en-US" sz="2400" i="1" dirty="0"/>
              <a:t> </a:t>
            </a:r>
            <a:r>
              <a:rPr lang="en-US" sz="2400" i="1" dirty="0" err="1"/>
              <a:t>thoả</a:t>
            </a:r>
            <a:r>
              <a:rPr lang="en-US" sz="2400" i="1" dirty="0"/>
              <a:t> </a:t>
            </a:r>
            <a:r>
              <a:rPr lang="en-US" sz="2400" i="1" dirty="0" err="1"/>
              <a:t>mãn</a:t>
            </a:r>
            <a:r>
              <a:rPr lang="en-US" sz="2400" i="1" dirty="0"/>
              <a:t> </a:t>
            </a:r>
            <a:r>
              <a:rPr lang="en-US" sz="2400" i="1" dirty="0" err="1"/>
              <a:t>những</a:t>
            </a:r>
            <a:r>
              <a:rPr lang="en-US" sz="2400" i="1" dirty="0"/>
              <a:t> </a:t>
            </a:r>
            <a:r>
              <a:rPr lang="en-US" sz="2400" i="1" dirty="0" err="1"/>
              <a:t>yêu</a:t>
            </a:r>
            <a:r>
              <a:rPr lang="en-US" sz="2400" i="1" dirty="0"/>
              <a:t> </a:t>
            </a:r>
            <a:r>
              <a:rPr lang="en-US" sz="2400" i="1" dirty="0" err="1"/>
              <a:t>cầu</a:t>
            </a:r>
            <a:r>
              <a:rPr lang="en-US" sz="2400" i="1" dirty="0"/>
              <a:t> </a:t>
            </a:r>
            <a:r>
              <a:rPr lang="en-US" sz="2400" i="1" dirty="0" err="1" smtClean="0"/>
              <a:t>sau</a:t>
            </a:r>
            <a:r>
              <a:rPr lang="en-US" sz="2400" i="1" dirty="0" smtClean="0"/>
              <a:t>:</a:t>
            </a:r>
            <a:endParaRPr lang="en-US" sz="2400" i="1" dirty="0"/>
          </a:p>
          <a:p>
            <a:pPr algn="just"/>
            <a:r>
              <a:rPr lang="en-US" sz="2400" dirty="0" err="1" smtClean="0"/>
              <a:t>Đảm</a:t>
            </a:r>
            <a:r>
              <a:rPr lang="en-US" sz="2400" dirty="0" smtClean="0"/>
              <a:t>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đầy</a:t>
            </a:r>
            <a:r>
              <a:rPr lang="en-US" sz="2400" dirty="0"/>
              <a:t> </a:t>
            </a:r>
            <a:r>
              <a:rPr lang="en-US" sz="2400" dirty="0" err="1"/>
              <a:t>đủ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thi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ở </a:t>
            </a:r>
            <a:r>
              <a:rPr lang="en-US" sz="2400" dirty="0" err="1"/>
              <a:t>từng</a:t>
            </a:r>
            <a:r>
              <a:rPr lang="en-US" sz="2400" dirty="0"/>
              <a:t> </a:t>
            </a:r>
            <a:r>
              <a:rPr lang="en-US" sz="2400" dirty="0" err="1"/>
              <a:t>môi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chói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tối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so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bóng</a:t>
            </a:r>
            <a:r>
              <a:rPr lang="en-US" sz="2400" dirty="0"/>
              <a:t> </a:t>
            </a:r>
            <a:r>
              <a:rPr lang="en-US" sz="2400" dirty="0" err="1"/>
              <a:t>đen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 smtClean="0"/>
              <a:t>lớn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r>
              <a:rPr lang="en-US" sz="2400" dirty="0" err="1" smtClean="0"/>
              <a:t>Ánh</a:t>
            </a:r>
            <a:r>
              <a:rPr lang="en-US" sz="2400" dirty="0" smtClean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phạm</a:t>
            </a:r>
            <a:r>
              <a:rPr lang="en-US" sz="2400" dirty="0"/>
              <a:t> vi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nhìn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tối</a:t>
            </a:r>
            <a:r>
              <a:rPr lang="en-US" sz="2400" dirty="0"/>
              <a:t> </a:t>
            </a:r>
            <a:r>
              <a:rPr lang="en-US" sz="2400" dirty="0" err="1"/>
              <a:t>ưu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427016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36620"/>
            <a:ext cx="11366500" cy="1066800"/>
          </a:xfrm>
        </p:spPr>
        <p:txBody>
          <a:bodyPr/>
          <a:lstStyle/>
          <a:p>
            <a:pPr lvl="4"/>
            <a:r>
              <a:rPr lang="en-US" sz="3200" b="1" dirty="0" err="1"/>
              <a:t>Độ</a:t>
            </a:r>
            <a:r>
              <a:rPr lang="en-US" sz="3200" b="1" dirty="0"/>
              <a:t> </a:t>
            </a:r>
            <a:r>
              <a:rPr lang="en-US" sz="3200" b="1" dirty="0" err="1"/>
              <a:t>chiếu</a:t>
            </a:r>
            <a:r>
              <a:rPr lang="en-US" sz="3200" b="1" dirty="0"/>
              <a:t> </a:t>
            </a:r>
            <a:r>
              <a:rPr lang="en-US" sz="3200" b="1" dirty="0" err="1"/>
              <a:t>sáng</a:t>
            </a:r>
            <a:r>
              <a:rPr lang="en-US" sz="3200" b="1" dirty="0"/>
              <a:t> </a:t>
            </a:r>
            <a:r>
              <a:rPr lang="en-US" sz="3200" b="1" dirty="0" err="1"/>
              <a:t>không</a:t>
            </a:r>
            <a:r>
              <a:rPr lang="en-US" sz="3200" b="1" dirty="0"/>
              <a:t> </a:t>
            </a:r>
            <a:r>
              <a:rPr lang="en-US" sz="3200" b="1" dirty="0" err="1"/>
              <a:t>đầy</a:t>
            </a:r>
            <a:r>
              <a:rPr lang="en-US" sz="3200" b="1" dirty="0"/>
              <a:t> </a:t>
            </a:r>
            <a:r>
              <a:rPr lang="en-US" sz="3200" b="1" dirty="0" err="1"/>
              <a:t>đủ</a:t>
            </a:r>
            <a:r>
              <a:rPr lang="en-US" sz="3200" b="1" dirty="0"/>
              <a:t>: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,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.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căng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xạ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,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.</a:t>
            </a:r>
            <a:endParaRPr lang="vi-VN" dirty="0"/>
          </a:p>
          <a:p>
            <a:pPr algn="just"/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lứa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thiếu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tật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.</a:t>
            </a:r>
            <a:endParaRPr lang="vi-VN" dirty="0"/>
          </a:p>
          <a:p>
            <a:pPr algn="just"/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38513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242" y="461210"/>
            <a:ext cx="11379200" cy="5257800"/>
          </a:xfrm>
        </p:spPr>
        <p:txBody>
          <a:bodyPr/>
          <a:lstStyle/>
          <a:p>
            <a:pPr lvl="4"/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chiếu</a:t>
            </a:r>
            <a:r>
              <a:rPr lang="en-US" sz="2400" b="1" dirty="0"/>
              <a:t> </a:t>
            </a:r>
            <a:r>
              <a:rPr lang="en-US" sz="2400" b="1" dirty="0" err="1"/>
              <a:t>sáng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chói</a:t>
            </a:r>
            <a:r>
              <a:rPr lang="en-US" sz="2400" b="1" dirty="0"/>
              <a:t>:</a:t>
            </a:r>
            <a:endParaRPr lang="vi-VN" sz="2400" b="1" dirty="0"/>
          </a:p>
          <a:p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loá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nhức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, do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347" y="2612856"/>
            <a:ext cx="3634789" cy="27225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234" y="2666999"/>
            <a:ext cx="3531361" cy="17937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5" y="2612857"/>
            <a:ext cx="2829727" cy="2119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4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i="1" dirty="0" err="1"/>
              <a:t>Kỹ</a:t>
            </a:r>
            <a:r>
              <a:rPr lang="en-US" sz="3200" b="1" i="1" dirty="0"/>
              <a:t> </a:t>
            </a:r>
            <a:r>
              <a:rPr lang="en-US" sz="3200" b="1" i="1" dirty="0" err="1"/>
              <a:t>thuật</a:t>
            </a:r>
            <a:r>
              <a:rPr lang="en-US" sz="3200" b="1" i="1" dirty="0"/>
              <a:t> </a:t>
            </a:r>
            <a:r>
              <a:rPr lang="en-US" sz="3200" b="1" i="1" dirty="0" err="1"/>
              <a:t>chiếu</a:t>
            </a:r>
            <a:r>
              <a:rPr lang="en-US" sz="3200" b="1" i="1" dirty="0"/>
              <a:t> </a:t>
            </a:r>
            <a:r>
              <a:rPr lang="en-US" sz="3200" b="1" i="1" dirty="0" err="1"/>
              <a:t>sáng</a:t>
            </a:r>
            <a:r>
              <a:rPr lang="vi-VN" sz="3200" b="1" i="1" dirty="0"/>
              <a:t/>
            </a:r>
            <a:br>
              <a:rPr lang="vi-VN" sz="3200" b="1" i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4"/>
            <a:r>
              <a:rPr lang="en-US" sz="2400" b="1" dirty="0" err="1"/>
              <a:t>Chiếu</a:t>
            </a:r>
            <a:r>
              <a:rPr lang="en-US" sz="2400" b="1" dirty="0"/>
              <a:t> </a:t>
            </a:r>
            <a:r>
              <a:rPr lang="en-US" sz="2400" b="1" dirty="0" err="1"/>
              <a:t>sáng</a:t>
            </a:r>
            <a:r>
              <a:rPr lang="en-US" sz="2400" b="1" dirty="0"/>
              <a:t> </a:t>
            </a:r>
            <a:r>
              <a:rPr lang="en-US" sz="2400" b="1" dirty="0" err="1"/>
              <a:t>tự</a:t>
            </a:r>
            <a:r>
              <a:rPr lang="en-US" sz="2400" b="1" dirty="0"/>
              <a:t> </a:t>
            </a:r>
            <a:r>
              <a:rPr lang="en-US" sz="2400" b="1" dirty="0" err="1"/>
              <a:t>nhiên</a:t>
            </a:r>
            <a:r>
              <a:rPr lang="en-US" sz="2400" b="1" dirty="0"/>
              <a:t>:</a:t>
            </a:r>
            <a:endParaRPr lang="vi-VN" sz="2400" b="1" dirty="0"/>
          </a:p>
          <a:p>
            <a:r>
              <a:rPr lang="en-US" sz="2400" dirty="0"/>
              <a:t>Tia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xuyên</a:t>
            </a:r>
            <a:r>
              <a:rPr lang="en-US" sz="2400" dirty="0"/>
              <a:t> qua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hấp</a:t>
            </a:r>
            <a:r>
              <a:rPr lang="en-US" sz="2400" dirty="0"/>
              <a:t> </a:t>
            </a:r>
            <a:r>
              <a:rPr lang="en-US" sz="2400" dirty="0" err="1"/>
              <a:t>thụ</a:t>
            </a:r>
            <a:r>
              <a:rPr lang="en-US" sz="2400" dirty="0"/>
              <a:t>,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đất.ánh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xuống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đất</a:t>
            </a:r>
            <a:r>
              <a:rPr lang="en-US" sz="2400" dirty="0"/>
              <a:t> </a:t>
            </a:r>
            <a:r>
              <a:rPr lang="en-US" sz="2400" dirty="0" err="1"/>
              <a:t>đi</a:t>
            </a:r>
            <a:r>
              <a:rPr lang="en-US" sz="2400" dirty="0"/>
              <a:t> </a:t>
            </a:r>
            <a:r>
              <a:rPr lang="en-US" sz="2400" dirty="0" err="1"/>
              <a:t>xuyên</a:t>
            </a:r>
            <a:r>
              <a:rPr lang="en-US" sz="2400" dirty="0"/>
              <a:t> qua </a:t>
            </a:r>
            <a:r>
              <a:rPr lang="en-US" sz="2400" dirty="0" err="1"/>
              <a:t>lớp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hấp</a:t>
            </a:r>
            <a:r>
              <a:rPr lang="en-US" sz="2400" dirty="0"/>
              <a:t> </a:t>
            </a:r>
            <a:r>
              <a:rPr lang="en-US" sz="2400" dirty="0" err="1"/>
              <a:t>thụ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tia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(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)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đi</a:t>
            </a:r>
            <a:r>
              <a:rPr lang="en-US" sz="2400" dirty="0"/>
              <a:t>,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khuyếch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áng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 smtClean="0"/>
              <a:t>.</a:t>
            </a:r>
          </a:p>
          <a:p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(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mái</a:t>
            </a:r>
            <a:r>
              <a:rPr lang="en-US" sz="2400" dirty="0"/>
              <a:t>)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hỗn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.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tục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gián</a:t>
            </a:r>
            <a:r>
              <a:rPr lang="en-US" sz="2400" dirty="0"/>
              <a:t> </a:t>
            </a:r>
            <a:r>
              <a:rPr lang="en-US" sz="2400" dirty="0" err="1"/>
              <a:t>đoạn</a:t>
            </a:r>
            <a:r>
              <a:rPr lang="en-US" sz="2400" dirty="0"/>
              <a:t>.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chữ</a:t>
            </a:r>
            <a:r>
              <a:rPr lang="en-US" sz="2400" dirty="0"/>
              <a:t> </a:t>
            </a:r>
            <a:r>
              <a:rPr lang="en-US" sz="2400" dirty="0" err="1"/>
              <a:t>nhật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M,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thang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chỏm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cưa</a:t>
            </a:r>
            <a:r>
              <a:rPr lang="en-US" sz="2400" dirty="0"/>
              <a:t>, v.v...</a:t>
            </a:r>
            <a:endParaRPr lang="vi-VN" sz="2400" dirty="0"/>
          </a:p>
          <a:p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91377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88494"/>
            <a:ext cx="11366500" cy="1066800"/>
          </a:xfrm>
        </p:spPr>
        <p:txBody>
          <a:bodyPr/>
          <a:lstStyle/>
          <a:p>
            <a:r>
              <a:rPr lang="en-US" sz="2800" i="1" dirty="0"/>
              <a:t>- </a:t>
            </a:r>
            <a:r>
              <a:rPr lang="en-US" sz="2800" i="1" dirty="0" err="1"/>
              <a:t>Nguồn</a:t>
            </a:r>
            <a:r>
              <a:rPr lang="en-US" sz="2800" i="1" dirty="0"/>
              <a:t> </a:t>
            </a:r>
            <a:r>
              <a:rPr lang="en-US" sz="2800" i="1" dirty="0" err="1"/>
              <a:t>chiếu</a:t>
            </a:r>
            <a:r>
              <a:rPr lang="en-US" sz="2800" i="1" dirty="0"/>
              <a:t> </a:t>
            </a:r>
            <a:r>
              <a:rPr lang="en-US" sz="2800" i="1" dirty="0" err="1"/>
              <a:t>sáng</a:t>
            </a:r>
            <a:r>
              <a:rPr lang="en-US" sz="2800" i="1" dirty="0"/>
              <a:t> </a:t>
            </a:r>
            <a:r>
              <a:rPr lang="en-US" sz="2800" i="1" dirty="0" err="1"/>
              <a:t>nhân</a:t>
            </a:r>
            <a:r>
              <a:rPr lang="en-US" sz="2800" i="1" dirty="0"/>
              <a:t> </a:t>
            </a:r>
            <a:r>
              <a:rPr lang="en-US" sz="2800" i="1" dirty="0" err="1"/>
              <a:t>tạo</a:t>
            </a:r>
            <a:r>
              <a:rPr lang="en-US" sz="2800" i="1" dirty="0"/>
              <a:t>:</a:t>
            </a:r>
            <a:r>
              <a:rPr lang="en-US" sz="2800" dirty="0"/>
              <a:t>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chiếu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tóc</a:t>
            </a:r>
            <a:r>
              <a:rPr lang="en-US" sz="2800" dirty="0"/>
              <a:t> </a:t>
            </a:r>
            <a:r>
              <a:rPr lang="en-US" sz="2800" dirty="0" err="1"/>
              <a:t>nung</a:t>
            </a:r>
            <a:r>
              <a:rPr lang="en-US" sz="2800" dirty="0"/>
              <a:t> </a:t>
            </a:r>
            <a:r>
              <a:rPr lang="en-US" sz="2800" dirty="0" err="1"/>
              <a:t>nóng</a:t>
            </a:r>
            <a:r>
              <a:rPr lang="en-US" sz="2800" dirty="0"/>
              <a:t>,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huỳnh</a:t>
            </a:r>
            <a:r>
              <a:rPr lang="en-US" sz="2800" dirty="0"/>
              <a:t> </a:t>
            </a:r>
            <a:r>
              <a:rPr lang="en-US" sz="2800" dirty="0" err="1"/>
              <a:t>quang</a:t>
            </a:r>
            <a:r>
              <a:rPr lang="en-US" sz="2800" dirty="0"/>
              <a:t>,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thuỷ</a:t>
            </a:r>
            <a:r>
              <a:rPr lang="en-US" sz="2800" dirty="0"/>
              <a:t> </a:t>
            </a:r>
            <a:r>
              <a:rPr lang="en-US" sz="2800" dirty="0" err="1"/>
              <a:t>ngân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.</a:t>
            </a:r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toán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 smtClean="0"/>
              <a:t>:</a:t>
            </a:r>
          </a:p>
          <a:p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ba</a:t>
            </a:r>
            <a:r>
              <a:rPr lang="en-US" sz="2400" dirty="0"/>
              <a:t> </a:t>
            </a: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: </a:t>
            </a:r>
            <a:endParaRPr lang="vi-VN" sz="2400" dirty="0"/>
          </a:p>
          <a:p>
            <a:pPr lvl="5"/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: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xuống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chói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rọi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phẳng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. </a:t>
            </a:r>
            <a:endParaRPr lang="vi-VN" sz="2400" dirty="0"/>
          </a:p>
          <a:p>
            <a:pPr lvl="5"/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cục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: chia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,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. </a:t>
            </a:r>
            <a:endParaRPr lang="vi-VN" sz="2400" dirty="0"/>
          </a:p>
          <a:p>
            <a:r>
              <a:rPr lang="en-US" sz="2400" dirty="0" smtClean="0"/>
              <a:t>                    </a:t>
            </a:r>
            <a:r>
              <a:rPr lang="en-US" sz="2400" dirty="0" err="1" smtClean="0"/>
              <a:t>Phương</a:t>
            </a:r>
            <a:r>
              <a:rPr lang="en-US" sz="2400" dirty="0" smtClean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hổn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: </a:t>
            </a:r>
            <a:r>
              <a:rPr lang="en-US" sz="2400" dirty="0" err="1"/>
              <a:t>vừa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vừa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cục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52450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đèn</a:t>
            </a:r>
            <a:r>
              <a:rPr lang="en-US" dirty="0" smtClean="0"/>
              <a:t> </a:t>
            </a:r>
            <a:r>
              <a:rPr lang="en-US" dirty="0" err="1" smtClean="0"/>
              <a:t>chiếu</a:t>
            </a:r>
            <a:r>
              <a:rPr lang="en-US" dirty="0" smtClean="0"/>
              <a:t> </a:t>
            </a:r>
            <a:r>
              <a:rPr lang="en-US" dirty="0" err="1" smtClean="0"/>
              <a:t>sáng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1" y="1283242"/>
            <a:ext cx="2209800" cy="206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1" y="424605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768" y="3033210"/>
            <a:ext cx="4192733" cy="3060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45" y="1161799"/>
            <a:ext cx="3067478" cy="41439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147" y="1283242"/>
            <a:ext cx="3000375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14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omputer monitor design templat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80808"/>
        </a:dk1>
        <a:lt1>
          <a:srgbClr val="74C8E6"/>
        </a:lt1>
        <a:dk2>
          <a:srgbClr val="000000"/>
        </a:dk2>
        <a:lt2>
          <a:srgbClr val="080808"/>
        </a:lt2>
        <a:accent1>
          <a:srgbClr val="68A2B6"/>
        </a:accent1>
        <a:accent2>
          <a:srgbClr val="4192BF"/>
        </a:accent2>
        <a:accent3>
          <a:srgbClr val="BCE0F0"/>
        </a:accent3>
        <a:accent4>
          <a:srgbClr val="060606"/>
        </a:accent4>
        <a:accent5>
          <a:srgbClr val="B9CED7"/>
        </a:accent5>
        <a:accent6>
          <a:srgbClr val="3A84AD"/>
        </a:accent6>
        <a:hlink>
          <a:srgbClr val="3963AF"/>
        </a:hlink>
        <a:folHlink>
          <a:srgbClr val="00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Purple+Light+Beams+Theme+Free+Powerpoint+Template</Template>
  <TotalTime>257</TotalTime>
  <Words>4583</Words>
  <Application>Microsoft Office PowerPoint</Application>
  <PresentationFormat>Custom</PresentationFormat>
  <Paragraphs>223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Computer monitor design template</vt:lpstr>
      <vt:lpstr>BÀI 3: KỸ THUẬT VỆ SINH LAO ĐỘNG</vt:lpstr>
      <vt:lpstr>PowerPoint Presentation</vt:lpstr>
      <vt:lpstr>B, Các biện pháp phòng ngừa chung: </vt:lpstr>
      <vt:lpstr>3. Ảnh hưởng của tình trạng mệt mỏi và tư thế lao động </vt:lpstr>
      <vt:lpstr>PowerPoint Presentation</vt:lpstr>
      <vt:lpstr>PowerPoint Presentation</vt:lpstr>
      <vt:lpstr>4. Rèn luyện thể dục thể thao, tăng cường nghỉ ngơi tích cực. </vt:lpstr>
      <vt:lpstr>PowerPoint Presentation</vt:lpstr>
      <vt:lpstr>PowerPoint Presentation</vt:lpstr>
      <vt:lpstr>PowerPoint Presentation</vt:lpstr>
      <vt:lpstr>5. Ảnh hưởng của điều kiện khí hậu đối với cơ thể </vt:lpstr>
      <vt:lpstr>PowerPoint Presentation</vt:lpstr>
      <vt:lpstr>Nhiệt độ thấp: </vt:lpstr>
      <vt:lpstr>PowerPoint Presentation</vt:lpstr>
      <vt:lpstr>PowerPoint Presentation</vt:lpstr>
      <vt:lpstr>B, Biện pháp chống nóng cho người lao động </vt:lpstr>
      <vt:lpstr>6. Chống tiếng ồn và rung động trong sản xuất </vt:lpstr>
      <vt:lpstr>B, Nguồn phát sinh tiếng ồn: </vt:lpstr>
      <vt:lpstr>PowerPoint Presentation</vt:lpstr>
      <vt:lpstr>D, Các thông số đặc trưng cho tiếng ồn và rung động: </vt:lpstr>
      <vt:lpstr>E, Tác hại của tiếng ồn: </vt:lpstr>
      <vt:lpstr>PowerPoint Presentation</vt:lpstr>
      <vt:lpstr>PowerPoint Presentation</vt:lpstr>
      <vt:lpstr>Tác hại của rung động: Khi cường độ nhỏ và tác động ngắn thì sự rung động này có ảnh hưởng tốt như tăng lực bắp thịt, làm giảm mệt mỏi, ... </vt:lpstr>
      <vt:lpstr>F, Biện pháp phòng và chống tiếng ồn: </vt:lpstr>
      <vt:lpstr>PowerPoint Presentation</vt:lpstr>
      <vt:lpstr>G, Đề phòng và chống tác hại của rung động: </vt:lpstr>
      <vt:lpstr>PowerPoint Presentation</vt:lpstr>
      <vt:lpstr>Các loại vật liệu giảm rung động </vt:lpstr>
      <vt:lpstr>PowerPoint Presentation</vt:lpstr>
      <vt:lpstr>7. Thông gió trong công nghiệp   </vt:lpstr>
      <vt:lpstr>Các biện pháp thông gió. </vt:lpstr>
      <vt:lpstr>PowerPoint Presentation</vt:lpstr>
      <vt:lpstr>PowerPoint Presentation</vt:lpstr>
      <vt:lpstr>Chiếu sáng trong sản xuất Những khái niệm chung: </vt:lpstr>
      <vt:lpstr>Độ chiếu sáng không đầy đủ: </vt:lpstr>
      <vt:lpstr>PowerPoint Presentation</vt:lpstr>
      <vt:lpstr>Kỹ thuật chiếu sáng </vt:lpstr>
      <vt:lpstr>- Nguồn chiếu sáng nhân tạo: Đèn điện chiếu sáng thường dùng đèn dây tóc nung nóng, đèn huỳnh quang, đèn thuỷ ngân cao áp. </vt:lpstr>
      <vt:lpstr>Các loại đèn chiếu sáng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2: KỸ THUẬT VỆ SINH LAO ĐỘNG</dc:title>
  <dc:creator>Pham Van Lam</dc:creator>
  <cp:lastModifiedBy>Mr Son</cp:lastModifiedBy>
  <cp:revision>24</cp:revision>
  <dcterms:created xsi:type="dcterms:W3CDTF">2013-09-23T03:00:30Z</dcterms:created>
  <dcterms:modified xsi:type="dcterms:W3CDTF">2015-09-21T07:37:53Z</dcterms:modified>
</cp:coreProperties>
</file>